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  <p:sldMasterId id="2147483782" r:id="rId2"/>
  </p:sldMasterIdLst>
  <p:sldIdLst>
    <p:sldId id="256" r:id="rId3"/>
    <p:sldId id="290" r:id="rId4"/>
    <p:sldId id="291" r:id="rId5"/>
    <p:sldId id="263" r:id="rId6"/>
    <p:sldId id="264" r:id="rId7"/>
    <p:sldId id="286" r:id="rId8"/>
    <p:sldId id="281" r:id="rId9"/>
    <p:sldId id="268" r:id="rId10"/>
    <p:sldId id="269" r:id="rId11"/>
    <p:sldId id="287" r:id="rId12"/>
    <p:sldId id="289" r:id="rId13"/>
    <p:sldId id="283" r:id="rId14"/>
    <p:sldId id="285" r:id="rId15"/>
    <p:sldId id="288" r:id="rId16"/>
    <p:sldId id="273" r:id="rId17"/>
    <p:sldId id="274" r:id="rId18"/>
    <p:sldId id="271" r:id="rId19"/>
    <p:sldId id="272" r:id="rId20"/>
    <p:sldId id="279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ita Allan" initials="AA" lastIdx="1" clrIdx="0">
    <p:extLst>
      <p:ext uri="{19B8F6BF-5375-455C-9EA6-DF929625EA0E}">
        <p15:presenceInfo xmlns:p15="http://schemas.microsoft.com/office/powerpoint/2012/main" userId="312443a9ee024c1b" providerId="Windows Live"/>
      </p:ext>
    </p:extLst>
  </p:cmAuthor>
  <p:cmAuthor id="2" name="Neenu Anna Philip" initials="NAP" lastIdx="1" clrIdx="1">
    <p:extLst>
      <p:ext uri="{19B8F6BF-5375-455C-9EA6-DF929625EA0E}">
        <p15:presenceInfo xmlns:p15="http://schemas.microsoft.com/office/powerpoint/2012/main" userId="S::Nannaphilip4647@conestogac.on.ca::e39b0fc4-77ce-48fa-a04e-1ae4f18e3d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2"/>
    <p:restoredTop sz="94676"/>
  </p:normalViewPr>
  <p:slideViewPr>
    <p:cSldViewPr snapToGrid="0">
      <p:cViewPr varScale="1">
        <p:scale>
          <a:sx n="106" d="100"/>
          <a:sy n="106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377DB-EF3A-4FE7-B0ED-4D985E7D2A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0AC05B1-8F1F-435F-B0A0-3BA6A0F3AB9D}">
      <dgm:prSet/>
      <dgm:spPr/>
      <dgm:t>
        <a:bodyPr/>
        <a:lstStyle/>
        <a:p>
          <a:r>
            <a:rPr lang="en-US" b="0" i="0"/>
            <a:t>In this project, we’ll focus on building a Task Management system for employees.</a:t>
          </a:r>
          <a:endParaRPr lang="en-US"/>
        </a:p>
      </dgm:t>
    </dgm:pt>
    <dgm:pt modelId="{673F516F-5127-4A9E-BF60-00BCB23CF88E}" type="parTrans" cxnId="{1AB8F90E-91EC-468E-A465-D516C234FDD6}">
      <dgm:prSet/>
      <dgm:spPr/>
      <dgm:t>
        <a:bodyPr/>
        <a:lstStyle/>
        <a:p>
          <a:endParaRPr lang="en-US"/>
        </a:p>
      </dgm:t>
    </dgm:pt>
    <dgm:pt modelId="{25E8BE57-69B3-4099-B75F-81D31E34642D}" type="sibTrans" cxnId="{1AB8F90E-91EC-468E-A465-D516C234FDD6}">
      <dgm:prSet/>
      <dgm:spPr/>
      <dgm:t>
        <a:bodyPr/>
        <a:lstStyle/>
        <a:p>
          <a:endParaRPr lang="en-US"/>
        </a:p>
      </dgm:t>
    </dgm:pt>
    <dgm:pt modelId="{D4C13CBB-C5F5-446D-B210-3CB0E74C6363}">
      <dgm:prSet/>
      <dgm:spPr/>
      <dgm:t>
        <a:bodyPr/>
        <a:lstStyle/>
        <a:p>
          <a:r>
            <a:rPr lang="en-US" b="0" i="0"/>
            <a:t>The main goal is to create an application that allows a user to login and create a </a:t>
          </a:r>
          <a:r>
            <a:rPr lang="en-US"/>
            <a:t>task, </a:t>
          </a:r>
          <a:r>
            <a:rPr lang="en-US" b="0" i="0"/>
            <a:t>update </a:t>
          </a:r>
          <a:r>
            <a:rPr lang="en-US"/>
            <a:t>and </a:t>
          </a:r>
          <a:r>
            <a:rPr lang="en-US" b="0" i="0"/>
            <a:t>delete the tasks that they have created.</a:t>
          </a:r>
          <a:endParaRPr lang="en-US"/>
        </a:p>
      </dgm:t>
    </dgm:pt>
    <dgm:pt modelId="{75A7DB1B-E3FA-44BC-842A-8C9E872616DA}" type="parTrans" cxnId="{08FD3280-B0AA-414B-9A13-920FB9F46F7E}">
      <dgm:prSet/>
      <dgm:spPr/>
      <dgm:t>
        <a:bodyPr/>
        <a:lstStyle/>
        <a:p>
          <a:endParaRPr lang="en-US"/>
        </a:p>
      </dgm:t>
    </dgm:pt>
    <dgm:pt modelId="{4FAE7D4F-E849-4801-99A3-D4838A1877C5}" type="sibTrans" cxnId="{08FD3280-B0AA-414B-9A13-920FB9F46F7E}">
      <dgm:prSet/>
      <dgm:spPr/>
      <dgm:t>
        <a:bodyPr/>
        <a:lstStyle/>
        <a:p>
          <a:endParaRPr lang="en-US"/>
        </a:p>
      </dgm:t>
    </dgm:pt>
    <dgm:pt modelId="{835C1C12-42B9-4219-9B63-666BA84A9B56}">
      <dgm:prSet/>
      <dgm:spPr/>
      <dgm:t>
        <a:bodyPr/>
        <a:lstStyle/>
        <a:p>
          <a:r>
            <a:rPr lang="en-US" b="0" i="0"/>
            <a:t>The tasks that are created are managed and saved in an external database, therefore it can be accessed from any windows machine by logging into the application.</a:t>
          </a:r>
          <a:endParaRPr lang="en-US"/>
        </a:p>
      </dgm:t>
    </dgm:pt>
    <dgm:pt modelId="{8C3EF86B-6EA4-4AA7-9AF3-2C230B638F8C}" type="parTrans" cxnId="{39694DF1-0560-44A3-9A3E-33B47F1468EA}">
      <dgm:prSet/>
      <dgm:spPr/>
      <dgm:t>
        <a:bodyPr/>
        <a:lstStyle/>
        <a:p>
          <a:endParaRPr lang="en-US"/>
        </a:p>
      </dgm:t>
    </dgm:pt>
    <dgm:pt modelId="{239954FD-1970-4779-BC3B-A18FD1F13925}" type="sibTrans" cxnId="{39694DF1-0560-44A3-9A3E-33B47F1468EA}">
      <dgm:prSet/>
      <dgm:spPr/>
      <dgm:t>
        <a:bodyPr/>
        <a:lstStyle/>
        <a:p>
          <a:endParaRPr lang="en-US"/>
        </a:p>
      </dgm:t>
    </dgm:pt>
    <dgm:pt modelId="{98E9DEA1-8871-4C3D-B5D4-B1BEA6535468}" type="pres">
      <dgm:prSet presAssocID="{821377DB-EF3A-4FE7-B0ED-4D985E7D2AD6}" presName="root" presStyleCnt="0">
        <dgm:presLayoutVars>
          <dgm:dir/>
          <dgm:resizeHandles val="exact"/>
        </dgm:presLayoutVars>
      </dgm:prSet>
      <dgm:spPr/>
    </dgm:pt>
    <dgm:pt modelId="{99774D58-EBD9-4496-935D-D70B896DBA25}" type="pres">
      <dgm:prSet presAssocID="{A0AC05B1-8F1F-435F-B0A0-3BA6A0F3AB9D}" presName="compNode" presStyleCnt="0"/>
      <dgm:spPr/>
    </dgm:pt>
    <dgm:pt modelId="{445530F5-F3D3-4A60-9EF2-BD3F0A387097}" type="pres">
      <dgm:prSet presAssocID="{A0AC05B1-8F1F-435F-B0A0-3BA6A0F3AB9D}" presName="bgRect" presStyleLbl="bgShp" presStyleIdx="0" presStyleCnt="3"/>
      <dgm:spPr/>
    </dgm:pt>
    <dgm:pt modelId="{F3C3AE88-34BB-473C-8886-29DA38CF83BA}" type="pres">
      <dgm:prSet presAssocID="{A0AC05B1-8F1F-435F-B0A0-3BA6A0F3AB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907CE71-50DC-43C7-BD44-733C6FB20F94}" type="pres">
      <dgm:prSet presAssocID="{A0AC05B1-8F1F-435F-B0A0-3BA6A0F3AB9D}" presName="spaceRect" presStyleCnt="0"/>
      <dgm:spPr/>
    </dgm:pt>
    <dgm:pt modelId="{D06AB4FD-584E-4DA4-BC83-5A6EC18B2DA9}" type="pres">
      <dgm:prSet presAssocID="{A0AC05B1-8F1F-435F-B0A0-3BA6A0F3AB9D}" presName="parTx" presStyleLbl="revTx" presStyleIdx="0" presStyleCnt="3">
        <dgm:presLayoutVars>
          <dgm:chMax val="0"/>
          <dgm:chPref val="0"/>
        </dgm:presLayoutVars>
      </dgm:prSet>
      <dgm:spPr/>
    </dgm:pt>
    <dgm:pt modelId="{CE615D3D-0362-4609-A838-031228310526}" type="pres">
      <dgm:prSet presAssocID="{25E8BE57-69B3-4099-B75F-81D31E34642D}" presName="sibTrans" presStyleCnt="0"/>
      <dgm:spPr/>
    </dgm:pt>
    <dgm:pt modelId="{3CC78875-64EC-4C04-B39D-DFA23CCFF70F}" type="pres">
      <dgm:prSet presAssocID="{D4C13CBB-C5F5-446D-B210-3CB0E74C6363}" presName="compNode" presStyleCnt="0"/>
      <dgm:spPr/>
    </dgm:pt>
    <dgm:pt modelId="{4A6FB2F1-0A92-4921-839E-83879AB96EE0}" type="pres">
      <dgm:prSet presAssocID="{D4C13CBB-C5F5-446D-B210-3CB0E74C6363}" presName="bgRect" presStyleLbl="bgShp" presStyleIdx="1" presStyleCnt="3"/>
      <dgm:spPr/>
    </dgm:pt>
    <dgm:pt modelId="{B8DA4D17-403B-4878-A898-07732D76CE92}" type="pres">
      <dgm:prSet presAssocID="{D4C13CBB-C5F5-446D-B210-3CB0E74C63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C9BE647-6A28-442E-8228-11D72F1E13B8}" type="pres">
      <dgm:prSet presAssocID="{D4C13CBB-C5F5-446D-B210-3CB0E74C6363}" presName="spaceRect" presStyleCnt="0"/>
      <dgm:spPr/>
    </dgm:pt>
    <dgm:pt modelId="{F5CF0247-2637-4C97-8AB4-D87FB5346855}" type="pres">
      <dgm:prSet presAssocID="{D4C13CBB-C5F5-446D-B210-3CB0E74C6363}" presName="parTx" presStyleLbl="revTx" presStyleIdx="1" presStyleCnt="3">
        <dgm:presLayoutVars>
          <dgm:chMax val="0"/>
          <dgm:chPref val="0"/>
        </dgm:presLayoutVars>
      </dgm:prSet>
      <dgm:spPr/>
    </dgm:pt>
    <dgm:pt modelId="{4C08D85F-A49A-415B-A6B7-AF472E50ADA8}" type="pres">
      <dgm:prSet presAssocID="{4FAE7D4F-E849-4801-99A3-D4838A1877C5}" presName="sibTrans" presStyleCnt="0"/>
      <dgm:spPr/>
    </dgm:pt>
    <dgm:pt modelId="{A13BA25B-EBEB-48BC-B20F-5011A6644141}" type="pres">
      <dgm:prSet presAssocID="{835C1C12-42B9-4219-9B63-666BA84A9B56}" presName="compNode" presStyleCnt="0"/>
      <dgm:spPr/>
    </dgm:pt>
    <dgm:pt modelId="{66A89547-7BEE-47B9-97F2-B3AB39DC39DF}" type="pres">
      <dgm:prSet presAssocID="{835C1C12-42B9-4219-9B63-666BA84A9B56}" presName="bgRect" presStyleLbl="bgShp" presStyleIdx="2" presStyleCnt="3"/>
      <dgm:spPr/>
    </dgm:pt>
    <dgm:pt modelId="{50E7F79F-AEF4-47B0-9E04-E0E0B4E98F0F}" type="pres">
      <dgm:prSet presAssocID="{835C1C12-42B9-4219-9B63-666BA84A9B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11987D0-E925-4BD3-B17C-4347E804438C}" type="pres">
      <dgm:prSet presAssocID="{835C1C12-42B9-4219-9B63-666BA84A9B56}" presName="spaceRect" presStyleCnt="0"/>
      <dgm:spPr/>
    </dgm:pt>
    <dgm:pt modelId="{C3C18FF2-57B4-4E3B-8DE6-18692CED320A}" type="pres">
      <dgm:prSet presAssocID="{835C1C12-42B9-4219-9B63-666BA84A9B5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AB8F90E-91EC-468E-A465-D516C234FDD6}" srcId="{821377DB-EF3A-4FE7-B0ED-4D985E7D2AD6}" destId="{A0AC05B1-8F1F-435F-B0A0-3BA6A0F3AB9D}" srcOrd="0" destOrd="0" parTransId="{673F516F-5127-4A9E-BF60-00BCB23CF88E}" sibTransId="{25E8BE57-69B3-4099-B75F-81D31E34642D}"/>
    <dgm:cxn modelId="{DFEFEC10-DEC5-47DF-B2C8-B3F2882F8FB1}" type="presOf" srcId="{835C1C12-42B9-4219-9B63-666BA84A9B56}" destId="{C3C18FF2-57B4-4E3B-8DE6-18692CED320A}" srcOrd="0" destOrd="0" presId="urn:microsoft.com/office/officeart/2018/2/layout/IconVerticalSolidList"/>
    <dgm:cxn modelId="{08FD3280-B0AA-414B-9A13-920FB9F46F7E}" srcId="{821377DB-EF3A-4FE7-B0ED-4D985E7D2AD6}" destId="{D4C13CBB-C5F5-446D-B210-3CB0E74C6363}" srcOrd="1" destOrd="0" parTransId="{75A7DB1B-E3FA-44BC-842A-8C9E872616DA}" sibTransId="{4FAE7D4F-E849-4801-99A3-D4838A1877C5}"/>
    <dgm:cxn modelId="{2EE6EFDA-E364-46C6-B146-30DD080C223B}" type="presOf" srcId="{A0AC05B1-8F1F-435F-B0A0-3BA6A0F3AB9D}" destId="{D06AB4FD-584E-4DA4-BC83-5A6EC18B2DA9}" srcOrd="0" destOrd="0" presId="urn:microsoft.com/office/officeart/2018/2/layout/IconVerticalSolidList"/>
    <dgm:cxn modelId="{882D78EF-6BA7-4D02-8552-BA5BF3348A47}" type="presOf" srcId="{D4C13CBB-C5F5-446D-B210-3CB0E74C6363}" destId="{F5CF0247-2637-4C97-8AB4-D87FB5346855}" srcOrd="0" destOrd="0" presId="urn:microsoft.com/office/officeart/2018/2/layout/IconVerticalSolidList"/>
    <dgm:cxn modelId="{39694DF1-0560-44A3-9A3E-33B47F1468EA}" srcId="{821377DB-EF3A-4FE7-B0ED-4D985E7D2AD6}" destId="{835C1C12-42B9-4219-9B63-666BA84A9B56}" srcOrd="2" destOrd="0" parTransId="{8C3EF86B-6EA4-4AA7-9AF3-2C230B638F8C}" sibTransId="{239954FD-1970-4779-BC3B-A18FD1F13925}"/>
    <dgm:cxn modelId="{67ECCBF8-116A-4EE5-9742-F43BCD545D78}" type="presOf" srcId="{821377DB-EF3A-4FE7-B0ED-4D985E7D2AD6}" destId="{98E9DEA1-8871-4C3D-B5D4-B1BEA6535468}" srcOrd="0" destOrd="0" presId="urn:microsoft.com/office/officeart/2018/2/layout/IconVerticalSolidList"/>
    <dgm:cxn modelId="{92599530-4991-4A25-88FF-C47DA6562532}" type="presParOf" srcId="{98E9DEA1-8871-4C3D-B5D4-B1BEA6535468}" destId="{99774D58-EBD9-4496-935D-D70B896DBA25}" srcOrd="0" destOrd="0" presId="urn:microsoft.com/office/officeart/2018/2/layout/IconVerticalSolidList"/>
    <dgm:cxn modelId="{87F2EF55-E207-48AB-828E-341937BEA2FC}" type="presParOf" srcId="{99774D58-EBD9-4496-935D-D70B896DBA25}" destId="{445530F5-F3D3-4A60-9EF2-BD3F0A387097}" srcOrd="0" destOrd="0" presId="urn:microsoft.com/office/officeart/2018/2/layout/IconVerticalSolidList"/>
    <dgm:cxn modelId="{242BCD4A-CE61-4D52-B412-121051F32603}" type="presParOf" srcId="{99774D58-EBD9-4496-935D-D70B896DBA25}" destId="{F3C3AE88-34BB-473C-8886-29DA38CF83BA}" srcOrd="1" destOrd="0" presId="urn:microsoft.com/office/officeart/2018/2/layout/IconVerticalSolidList"/>
    <dgm:cxn modelId="{015F57E9-6A58-4813-8CE4-FC17B461F94C}" type="presParOf" srcId="{99774D58-EBD9-4496-935D-D70B896DBA25}" destId="{0907CE71-50DC-43C7-BD44-733C6FB20F94}" srcOrd="2" destOrd="0" presId="urn:microsoft.com/office/officeart/2018/2/layout/IconVerticalSolidList"/>
    <dgm:cxn modelId="{40368022-02E9-4D76-99AC-142352CF08C3}" type="presParOf" srcId="{99774D58-EBD9-4496-935D-D70B896DBA25}" destId="{D06AB4FD-584E-4DA4-BC83-5A6EC18B2DA9}" srcOrd="3" destOrd="0" presId="urn:microsoft.com/office/officeart/2018/2/layout/IconVerticalSolidList"/>
    <dgm:cxn modelId="{056F41B9-1835-4EAD-9A40-CCB07D8006B2}" type="presParOf" srcId="{98E9DEA1-8871-4C3D-B5D4-B1BEA6535468}" destId="{CE615D3D-0362-4609-A838-031228310526}" srcOrd="1" destOrd="0" presId="urn:microsoft.com/office/officeart/2018/2/layout/IconVerticalSolidList"/>
    <dgm:cxn modelId="{0798233D-AD8E-4A42-A6D1-4080647B816A}" type="presParOf" srcId="{98E9DEA1-8871-4C3D-B5D4-B1BEA6535468}" destId="{3CC78875-64EC-4C04-B39D-DFA23CCFF70F}" srcOrd="2" destOrd="0" presId="urn:microsoft.com/office/officeart/2018/2/layout/IconVerticalSolidList"/>
    <dgm:cxn modelId="{0AAF0AB2-0F5D-4EA4-BFCE-0BDA283A393D}" type="presParOf" srcId="{3CC78875-64EC-4C04-B39D-DFA23CCFF70F}" destId="{4A6FB2F1-0A92-4921-839E-83879AB96EE0}" srcOrd="0" destOrd="0" presId="urn:microsoft.com/office/officeart/2018/2/layout/IconVerticalSolidList"/>
    <dgm:cxn modelId="{5AA838D0-0D91-4612-BACC-54C56655018B}" type="presParOf" srcId="{3CC78875-64EC-4C04-B39D-DFA23CCFF70F}" destId="{B8DA4D17-403B-4878-A898-07732D76CE92}" srcOrd="1" destOrd="0" presId="urn:microsoft.com/office/officeart/2018/2/layout/IconVerticalSolidList"/>
    <dgm:cxn modelId="{F8770F89-3C2A-427A-ADC7-F44A19C757E2}" type="presParOf" srcId="{3CC78875-64EC-4C04-B39D-DFA23CCFF70F}" destId="{0C9BE647-6A28-442E-8228-11D72F1E13B8}" srcOrd="2" destOrd="0" presId="urn:microsoft.com/office/officeart/2018/2/layout/IconVerticalSolidList"/>
    <dgm:cxn modelId="{ABE51961-C40D-429C-9565-11ACB86312C5}" type="presParOf" srcId="{3CC78875-64EC-4C04-B39D-DFA23CCFF70F}" destId="{F5CF0247-2637-4C97-8AB4-D87FB5346855}" srcOrd="3" destOrd="0" presId="urn:microsoft.com/office/officeart/2018/2/layout/IconVerticalSolidList"/>
    <dgm:cxn modelId="{27EE161A-3E75-4F08-9B25-07C64027D4B6}" type="presParOf" srcId="{98E9DEA1-8871-4C3D-B5D4-B1BEA6535468}" destId="{4C08D85F-A49A-415B-A6B7-AF472E50ADA8}" srcOrd="3" destOrd="0" presId="urn:microsoft.com/office/officeart/2018/2/layout/IconVerticalSolidList"/>
    <dgm:cxn modelId="{8BEA265C-D79F-41B1-B658-F48F90B2F8F3}" type="presParOf" srcId="{98E9DEA1-8871-4C3D-B5D4-B1BEA6535468}" destId="{A13BA25B-EBEB-48BC-B20F-5011A6644141}" srcOrd="4" destOrd="0" presId="urn:microsoft.com/office/officeart/2018/2/layout/IconVerticalSolidList"/>
    <dgm:cxn modelId="{75171A88-036D-4E80-94CB-3A485FF18DFC}" type="presParOf" srcId="{A13BA25B-EBEB-48BC-B20F-5011A6644141}" destId="{66A89547-7BEE-47B9-97F2-B3AB39DC39DF}" srcOrd="0" destOrd="0" presId="urn:microsoft.com/office/officeart/2018/2/layout/IconVerticalSolidList"/>
    <dgm:cxn modelId="{A1A44DD7-0E88-4102-9619-84A0A5670FE1}" type="presParOf" srcId="{A13BA25B-EBEB-48BC-B20F-5011A6644141}" destId="{50E7F79F-AEF4-47B0-9E04-E0E0B4E98F0F}" srcOrd="1" destOrd="0" presId="urn:microsoft.com/office/officeart/2018/2/layout/IconVerticalSolidList"/>
    <dgm:cxn modelId="{AB292062-184D-4ED5-8ECD-7CA2623D1032}" type="presParOf" srcId="{A13BA25B-EBEB-48BC-B20F-5011A6644141}" destId="{711987D0-E925-4BD3-B17C-4347E804438C}" srcOrd="2" destOrd="0" presId="urn:microsoft.com/office/officeart/2018/2/layout/IconVerticalSolidList"/>
    <dgm:cxn modelId="{CA1617E7-D254-44E8-B924-6E01B783358E}" type="presParOf" srcId="{A13BA25B-EBEB-48BC-B20F-5011A6644141}" destId="{C3C18FF2-57B4-4E3B-8DE6-18692CED32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86745F-B133-4CF5-AD1D-DDDC66BC83F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07A1CF-E980-4128-B1EC-E7CF4AC759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Administrator can create, view, update, and delete all the users.</a:t>
          </a:r>
        </a:p>
      </dgm:t>
    </dgm:pt>
    <dgm:pt modelId="{C2FC10AA-25A0-486F-BBAE-8F5C8BBE8962}" type="parTrans" cxnId="{11ECFAD3-E0B1-4D41-B919-7554743BB504}">
      <dgm:prSet/>
      <dgm:spPr/>
      <dgm:t>
        <a:bodyPr/>
        <a:lstStyle/>
        <a:p>
          <a:endParaRPr lang="en-US"/>
        </a:p>
      </dgm:t>
    </dgm:pt>
    <dgm:pt modelId="{506F3DDC-FAF9-46FC-8C37-DC2EABCF3F92}" type="sibTrans" cxnId="{11ECFAD3-E0B1-4D41-B919-7554743BB504}">
      <dgm:prSet/>
      <dgm:spPr/>
      <dgm:t>
        <a:bodyPr/>
        <a:lstStyle/>
        <a:p>
          <a:endParaRPr lang="en-US"/>
        </a:p>
      </dgm:t>
    </dgm:pt>
    <dgm:pt modelId="{E330CC0A-0294-4BC4-8D12-D3F1BE1FC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Customers can create, edit, delete tasks.</a:t>
          </a:r>
        </a:p>
      </dgm:t>
    </dgm:pt>
    <dgm:pt modelId="{A7E39736-75A9-490C-8196-B4DE8616A3FE}" type="parTrans" cxnId="{C2FFF7D3-B3E9-404F-805C-D3B33127E864}">
      <dgm:prSet/>
      <dgm:spPr/>
      <dgm:t>
        <a:bodyPr/>
        <a:lstStyle/>
        <a:p>
          <a:endParaRPr lang="en-US"/>
        </a:p>
      </dgm:t>
    </dgm:pt>
    <dgm:pt modelId="{AF89F7F4-10ED-4CA3-84F6-DF94460F9D19}" type="sibTrans" cxnId="{C2FFF7D3-B3E9-404F-805C-D3B33127E864}">
      <dgm:prSet/>
      <dgm:spPr/>
      <dgm:t>
        <a:bodyPr/>
        <a:lstStyle/>
        <a:p>
          <a:endParaRPr lang="en-US"/>
        </a:p>
      </dgm:t>
    </dgm:pt>
    <dgm:pt modelId="{FB8EFB19-8058-40C5-800D-4E925D1A0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Customers can view their own task only.</a:t>
          </a:r>
        </a:p>
      </dgm:t>
    </dgm:pt>
    <dgm:pt modelId="{38B24332-8C4F-4BC2-A4B5-FCF543FF18CE}" type="parTrans" cxnId="{6148EAF0-F85C-4ED9-B225-9F5FA5974A2E}">
      <dgm:prSet/>
      <dgm:spPr/>
      <dgm:t>
        <a:bodyPr/>
        <a:lstStyle/>
        <a:p>
          <a:endParaRPr lang="en-US"/>
        </a:p>
      </dgm:t>
    </dgm:pt>
    <dgm:pt modelId="{DF355B21-9B7A-4B18-A9AC-95495962C484}" type="sibTrans" cxnId="{6148EAF0-F85C-4ED9-B225-9F5FA5974A2E}">
      <dgm:prSet/>
      <dgm:spPr/>
      <dgm:t>
        <a:bodyPr/>
        <a:lstStyle/>
        <a:p>
          <a:endParaRPr lang="en-US"/>
        </a:p>
      </dgm:t>
    </dgm:pt>
    <dgm:pt modelId="{42D49977-0743-4DAE-946B-61E0133F3DFE}" type="pres">
      <dgm:prSet presAssocID="{AF86745F-B133-4CF5-AD1D-DDDC66BC83FC}" presName="root" presStyleCnt="0">
        <dgm:presLayoutVars>
          <dgm:dir/>
          <dgm:resizeHandles val="exact"/>
        </dgm:presLayoutVars>
      </dgm:prSet>
      <dgm:spPr/>
    </dgm:pt>
    <dgm:pt modelId="{8BA32DDE-E6DF-4749-9F9A-6B33CB7E0EAE}" type="pres">
      <dgm:prSet presAssocID="{4107A1CF-E980-4128-B1EC-E7CF4AC7593F}" presName="compNode" presStyleCnt="0"/>
      <dgm:spPr/>
    </dgm:pt>
    <dgm:pt modelId="{F6B8C935-01D1-4D0D-8A43-9A8DD5A75D0C}" type="pres">
      <dgm:prSet presAssocID="{4107A1CF-E980-4128-B1EC-E7CF4AC759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3D3FF43D-D950-4DFA-A2DB-9159EB3C29F0}" type="pres">
      <dgm:prSet presAssocID="{4107A1CF-E980-4128-B1EC-E7CF4AC7593F}" presName="spaceRect" presStyleCnt="0"/>
      <dgm:spPr/>
    </dgm:pt>
    <dgm:pt modelId="{ED24E560-6813-4E5B-91DB-11E843D778E8}" type="pres">
      <dgm:prSet presAssocID="{4107A1CF-E980-4128-B1EC-E7CF4AC7593F}" presName="textRect" presStyleLbl="revTx" presStyleIdx="0" presStyleCnt="3">
        <dgm:presLayoutVars>
          <dgm:chMax val="1"/>
          <dgm:chPref val="1"/>
        </dgm:presLayoutVars>
      </dgm:prSet>
      <dgm:spPr/>
    </dgm:pt>
    <dgm:pt modelId="{2B754DF3-4F73-4065-9691-0C2202DD8192}" type="pres">
      <dgm:prSet presAssocID="{506F3DDC-FAF9-46FC-8C37-DC2EABCF3F92}" presName="sibTrans" presStyleCnt="0"/>
      <dgm:spPr/>
    </dgm:pt>
    <dgm:pt modelId="{3B768A28-D0F8-4DEF-B417-2F15DC6C6AE2}" type="pres">
      <dgm:prSet presAssocID="{E330CC0A-0294-4BC4-8D12-D3F1BE1FC24F}" presName="compNode" presStyleCnt="0"/>
      <dgm:spPr/>
    </dgm:pt>
    <dgm:pt modelId="{213CE1DE-A4F7-44D3-8B9D-39342DA616C7}" type="pres">
      <dgm:prSet presAssocID="{E330CC0A-0294-4BC4-8D12-D3F1BE1FC2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6DCBCD29-84F2-4CF9-9EF3-BC3ECD09EA7A}" type="pres">
      <dgm:prSet presAssocID="{E330CC0A-0294-4BC4-8D12-D3F1BE1FC24F}" presName="spaceRect" presStyleCnt="0"/>
      <dgm:spPr/>
    </dgm:pt>
    <dgm:pt modelId="{9912DB72-D8B1-4014-BCBD-D00D967883CE}" type="pres">
      <dgm:prSet presAssocID="{E330CC0A-0294-4BC4-8D12-D3F1BE1FC24F}" presName="textRect" presStyleLbl="revTx" presStyleIdx="1" presStyleCnt="3">
        <dgm:presLayoutVars>
          <dgm:chMax val="1"/>
          <dgm:chPref val="1"/>
        </dgm:presLayoutVars>
      </dgm:prSet>
      <dgm:spPr/>
    </dgm:pt>
    <dgm:pt modelId="{7620714F-5129-4803-91F3-DFFA75C3DF44}" type="pres">
      <dgm:prSet presAssocID="{AF89F7F4-10ED-4CA3-84F6-DF94460F9D19}" presName="sibTrans" presStyleCnt="0"/>
      <dgm:spPr/>
    </dgm:pt>
    <dgm:pt modelId="{AF97B78C-9066-4EC2-8F4C-19C68B280524}" type="pres">
      <dgm:prSet presAssocID="{FB8EFB19-8058-40C5-800D-4E925D1A0EC5}" presName="compNode" presStyleCnt="0"/>
      <dgm:spPr/>
    </dgm:pt>
    <dgm:pt modelId="{D531E8F3-4DA9-4260-AE2D-BE17823A73AD}" type="pres">
      <dgm:prSet presAssocID="{FB8EFB19-8058-40C5-800D-4E925D1A0E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3B76FE0-ED13-4A30-9515-2BD5E940F0CD}" type="pres">
      <dgm:prSet presAssocID="{FB8EFB19-8058-40C5-800D-4E925D1A0EC5}" presName="spaceRect" presStyleCnt="0"/>
      <dgm:spPr/>
    </dgm:pt>
    <dgm:pt modelId="{BCF0CD41-14AB-4A13-BFF4-10C7DFF34EF0}" type="pres">
      <dgm:prSet presAssocID="{FB8EFB19-8058-40C5-800D-4E925D1A0E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D7B2236-B7DF-410C-AFEF-0345810A4BC4}" type="presOf" srcId="{AF86745F-B133-4CF5-AD1D-DDDC66BC83FC}" destId="{42D49977-0743-4DAE-946B-61E0133F3DFE}" srcOrd="0" destOrd="0" presId="urn:microsoft.com/office/officeart/2018/2/layout/IconLabelList"/>
    <dgm:cxn modelId="{0EC1C787-C835-4D12-9F5B-93D29217CFBB}" type="presOf" srcId="{E330CC0A-0294-4BC4-8D12-D3F1BE1FC24F}" destId="{9912DB72-D8B1-4014-BCBD-D00D967883CE}" srcOrd="0" destOrd="0" presId="urn:microsoft.com/office/officeart/2018/2/layout/IconLabelList"/>
    <dgm:cxn modelId="{64C1F3B6-EE0E-4885-BEFF-1319FAEDA41E}" type="presOf" srcId="{4107A1CF-E980-4128-B1EC-E7CF4AC7593F}" destId="{ED24E560-6813-4E5B-91DB-11E843D778E8}" srcOrd="0" destOrd="0" presId="urn:microsoft.com/office/officeart/2018/2/layout/IconLabelList"/>
    <dgm:cxn modelId="{6435BECC-19A1-47D4-82AC-513717234239}" type="presOf" srcId="{FB8EFB19-8058-40C5-800D-4E925D1A0EC5}" destId="{BCF0CD41-14AB-4A13-BFF4-10C7DFF34EF0}" srcOrd="0" destOrd="0" presId="urn:microsoft.com/office/officeart/2018/2/layout/IconLabelList"/>
    <dgm:cxn modelId="{C2FFF7D3-B3E9-404F-805C-D3B33127E864}" srcId="{AF86745F-B133-4CF5-AD1D-DDDC66BC83FC}" destId="{E330CC0A-0294-4BC4-8D12-D3F1BE1FC24F}" srcOrd="1" destOrd="0" parTransId="{A7E39736-75A9-490C-8196-B4DE8616A3FE}" sibTransId="{AF89F7F4-10ED-4CA3-84F6-DF94460F9D19}"/>
    <dgm:cxn modelId="{11ECFAD3-E0B1-4D41-B919-7554743BB504}" srcId="{AF86745F-B133-4CF5-AD1D-DDDC66BC83FC}" destId="{4107A1CF-E980-4128-B1EC-E7CF4AC7593F}" srcOrd="0" destOrd="0" parTransId="{C2FC10AA-25A0-486F-BBAE-8F5C8BBE8962}" sibTransId="{506F3DDC-FAF9-46FC-8C37-DC2EABCF3F92}"/>
    <dgm:cxn modelId="{6148EAF0-F85C-4ED9-B225-9F5FA5974A2E}" srcId="{AF86745F-B133-4CF5-AD1D-DDDC66BC83FC}" destId="{FB8EFB19-8058-40C5-800D-4E925D1A0EC5}" srcOrd="2" destOrd="0" parTransId="{38B24332-8C4F-4BC2-A4B5-FCF543FF18CE}" sibTransId="{DF355B21-9B7A-4B18-A9AC-95495962C484}"/>
    <dgm:cxn modelId="{13C0476A-CBA2-48E8-B9BA-CD12890F0139}" type="presParOf" srcId="{42D49977-0743-4DAE-946B-61E0133F3DFE}" destId="{8BA32DDE-E6DF-4749-9F9A-6B33CB7E0EAE}" srcOrd="0" destOrd="0" presId="urn:microsoft.com/office/officeart/2018/2/layout/IconLabelList"/>
    <dgm:cxn modelId="{F917021F-A4AA-49C7-835A-4933E55F865C}" type="presParOf" srcId="{8BA32DDE-E6DF-4749-9F9A-6B33CB7E0EAE}" destId="{F6B8C935-01D1-4D0D-8A43-9A8DD5A75D0C}" srcOrd="0" destOrd="0" presId="urn:microsoft.com/office/officeart/2018/2/layout/IconLabelList"/>
    <dgm:cxn modelId="{B827773F-741D-4065-80CC-2F22284367AD}" type="presParOf" srcId="{8BA32DDE-E6DF-4749-9F9A-6B33CB7E0EAE}" destId="{3D3FF43D-D950-4DFA-A2DB-9159EB3C29F0}" srcOrd="1" destOrd="0" presId="urn:microsoft.com/office/officeart/2018/2/layout/IconLabelList"/>
    <dgm:cxn modelId="{6D38ED9B-3690-40B0-B29A-81212176DC58}" type="presParOf" srcId="{8BA32DDE-E6DF-4749-9F9A-6B33CB7E0EAE}" destId="{ED24E560-6813-4E5B-91DB-11E843D778E8}" srcOrd="2" destOrd="0" presId="urn:microsoft.com/office/officeart/2018/2/layout/IconLabelList"/>
    <dgm:cxn modelId="{5A760A4A-6F71-4586-9573-1E44C9FA999A}" type="presParOf" srcId="{42D49977-0743-4DAE-946B-61E0133F3DFE}" destId="{2B754DF3-4F73-4065-9691-0C2202DD8192}" srcOrd="1" destOrd="0" presId="urn:microsoft.com/office/officeart/2018/2/layout/IconLabelList"/>
    <dgm:cxn modelId="{F5258DF1-1BA0-4847-A76D-11C8BB778D0F}" type="presParOf" srcId="{42D49977-0743-4DAE-946B-61E0133F3DFE}" destId="{3B768A28-D0F8-4DEF-B417-2F15DC6C6AE2}" srcOrd="2" destOrd="0" presId="urn:microsoft.com/office/officeart/2018/2/layout/IconLabelList"/>
    <dgm:cxn modelId="{0DA1B1CA-BBDB-4705-B915-ED435C9AEB87}" type="presParOf" srcId="{3B768A28-D0F8-4DEF-B417-2F15DC6C6AE2}" destId="{213CE1DE-A4F7-44D3-8B9D-39342DA616C7}" srcOrd="0" destOrd="0" presId="urn:microsoft.com/office/officeart/2018/2/layout/IconLabelList"/>
    <dgm:cxn modelId="{CF338E14-5057-4A3F-AF70-94105ADCC29A}" type="presParOf" srcId="{3B768A28-D0F8-4DEF-B417-2F15DC6C6AE2}" destId="{6DCBCD29-84F2-4CF9-9EF3-BC3ECD09EA7A}" srcOrd="1" destOrd="0" presId="urn:microsoft.com/office/officeart/2018/2/layout/IconLabelList"/>
    <dgm:cxn modelId="{6008F544-4288-46C6-8DC4-CB0E4EFE7980}" type="presParOf" srcId="{3B768A28-D0F8-4DEF-B417-2F15DC6C6AE2}" destId="{9912DB72-D8B1-4014-BCBD-D00D967883CE}" srcOrd="2" destOrd="0" presId="urn:microsoft.com/office/officeart/2018/2/layout/IconLabelList"/>
    <dgm:cxn modelId="{35FCEB10-1032-4FF9-951E-FFF6FB368FC9}" type="presParOf" srcId="{42D49977-0743-4DAE-946B-61E0133F3DFE}" destId="{7620714F-5129-4803-91F3-DFFA75C3DF44}" srcOrd="3" destOrd="0" presId="urn:microsoft.com/office/officeart/2018/2/layout/IconLabelList"/>
    <dgm:cxn modelId="{069FCE47-39EE-4DE0-8E50-26281D8EF7F1}" type="presParOf" srcId="{42D49977-0743-4DAE-946B-61E0133F3DFE}" destId="{AF97B78C-9066-4EC2-8F4C-19C68B280524}" srcOrd="4" destOrd="0" presId="urn:microsoft.com/office/officeart/2018/2/layout/IconLabelList"/>
    <dgm:cxn modelId="{AC3DFB36-8BBF-495A-BA1D-AA999323500D}" type="presParOf" srcId="{AF97B78C-9066-4EC2-8F4C-19C68B280524}" destId="{D531E8F3-4DA9-4260-AE2D-BE17823A73AD}" srcOrd="0" destOrd="0" presId="urn:microsoft.com/office/officeart/2018/2/layout/IconLabelList"/>
    <dgm:cxn modelId="{81A49600-B427-4259-9192-A86215D0D086}" type="presParOf" srcId="{AF97B78C-9066-4EC2-8F4C-19C68B280524}" destId="{E3B76FE0-ED13-4A30-9515-2BD5E940F0CD}" srcOrd="1" destOrd="0" presId="urn:microsoft.com/office/officeart/2018/2/layout/IconLabelList"/>
    <dgm:cxn modelId="{BBECD15C-C6D0-41C2-8AE2-5BB892E99C5F}" type="presParOf" srcId="{AF97B78C-9066-4EC2-8F4C-19C68B280524}" destId="{BCF0CD41-14AB-4A13-BFF4-10C7DFF34E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BA417C-AF8C-47EC-B088-BFF2D9C868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59871C-5365-430D-BC0A-935E11179275}">
      <dgm:prSet/>
      <dgm:spPr/>
      <dgm:t>
        <a:bodyPr/>
        <a:lstStyle/>
        <a:p>
          <a:r>
            <a:rPr lang="en-US"/>
            <a:t>Empty task cannot be created.</a:t>
          </a:r>
        </a:p>
      </dgm:t>
    </dgm:pt>
    <dgm:pt modelId="{DCA20772-9FAB-4D77-9062-F17209DCA10A}" type="parTrans" cxnId="{82184278-EBCF-4713-B1D8-BFB4D222BC58}">
      <dgm:prSet/>
      <dgm:spPr/>
      <dgm:t>
        <a:bodyPr/>
        <a:lstStyle/>
        <a:p>
          <a:endParaRPr lang="en-US"/>
        </a:p>
      </dgm:t>
    </dgm:pt>
    <dgm:pt modelId="{D64DE58D-8903-41FC-8EE7-44456E8BF43A}" type="sibTrans" cxnId="{82184278-EBCF-4713-B1D8-BFB4D222BC58}">
      <dgm:prSet/>
      <dgm:spPr/>
      <dgm:t>
        <a:bodyPr/>
        <a:lstStyle/>
        <a:p>
          <a:endParaRPr lang="en-US"/>
        </a:p>
      </dgm:t>
    </dgm:pt>
    <dgm:pt modelId="{9578E7F7-A84E-4C17-8202-9E391C1698A3}">
      <dgm:prSet/>
      <dgm:spPr/>
      <dgm:t>
        <a:bodyPr/>
        <a:lstStyle/>
        <a:p>
          <a:r>
            <a:rPr lang="en-US"/>
            <a:t>Except the owner, other Customer cannot view, edit or delete the task.</a:t>
          </a:r>
        </a:p>
      </dgm:t>
    </dgm:pt>
    <dgm:pt modelId="{22DA95A2-124A-415C-934E-59B854210A1B}" type="parTrans" cxnId="{B914477F-7E53-4A12-A620-6D0F0EDE6FF4}">
      <dgm:prSet/>
      <dgm:spPr/>
      <dgm:t>
        <a:bodyPr/>
        <a:lstStyle/>
        <a:p>
          <a:endParaRPr lang="en-US"/>
        </a:p>
      </dgm:t>
    </dgm:pt>
    <dgm:pt modelId="{FE71232F-39BE-4DB1-8425-6A3285368F2E}" type="sibTrans" cxnId="{B914477F-7E53-4A12-A620-6D0F0EDE6FF4}">
      <dgm:prSet/>
      <dgm:spPr/>
      <dgm:t>
        <a:bodyPr/>
        <a:lstStyle/>
        <a:p>
          <a:endParaRPr lang="en-US"/>
        </a:p>
      </dgm:t>
    </dgm:pt>
    <dgm:pt modelId="{EA098338-D1C2-4A27-B636-D928C945945D}" type="pres">
      <dgm:prSet presAssocID="{7ABA417C-AF8C-47EC-B088-BFF2D9C8689D}" presName="root" presStyleCnt="0">
        <dgm:presLayoutVars>
          <dgm:dir/>
          <dgm:resizeHandles val="exact"/>
        </dgm:presLayoutVars>
      </dgm:prSet>
      <dgm:spPr/>
    </dgm:pt>
    <dgm:pt modelId="{8ED50DBA-26E5-4550-ADB5-D139BA5972FF}" type="pres">
      <dgm:prSet presAssocID="{F859871C-5365-430D-BC0A-935E11179275}" presName="compNode" presStyleCnt="0"/>
      <dgm:spPr/>
    </dgm:pt>
    <dgm:pt modelId="{17867309-A44D-47CA-848E-EF9F2086B8F8}" type="pres">
      <dgm:prSet presAssocID="{F859871C-5365-430D-BC0A-935E11179275}" presName="bgRect" presStyleLbl="bgShp" presStyleIdx="0" presStyleCnt="2"/>
      <dgm:spPr/>
    </dgm:pt>
    <dgm:pt modelId="{A66BF516-B844-450A-BFC9-7052C0859BCE}" type="pres">
      <dgm:prSet presAssocID="{F859871C-5365-430D-BC0A-935E1117927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1A74787-A23C-4931-A6A9-21DA30BB016D}" type="pres">
      <dgm:prSet presAssocID="{F859871C-5365-430D-BC0A-935E11179275}" presName="spaceRect" presStyleCnt="0"/>
      <dgm:spPr/>
    </dgm:pt>
    <dgm:pt modelId="{77669CCA-86CF-49DF-AC6E-C752EB98011F}" type="pres">
      <dgm:prSet presAssocID="{F859871C-5365-430D-BC0A-935E11179275}" presName="parTx" presStyleLbl="revTx" presStyleIdx="0" presStyleCnt="2">
        <dgm:presLayoutVars>
          <dgm:chMax val="0"/>
          <dgm:chPref val="0"/>
        </dgm:presLayoutVars>
      </dgm:prSet>
      <dgm:spPr/>
    </dgm:pt>
    <dgm:pt modelId="{80630E30-5E94-4A04-841F-50D0FE140B84}" type="pres">
      <dgm:prSet presAssocID="{D64DE58D-8903-41FC-8EE7-44456E8BF43A}" presName="sibTrans" presStyleCnt="0"/>
      <dgm:spPr/>
    </dgm:pt>
    <dgm:pt modelId="{045786C8-C32F-4594-8E67-641CEA3941C3}" type="pres">
      <dgm:prSet presAssocID="{9578E7F7-A84E-4C17-8202-9E391C1698A3}" presName="compNode" presStyleCnt="0"/>
      <dgm:spPr/>
    </dgm:pt>
    <dgm:pt modelId="{EDE4F3E2-6AC2-4DB6-BE0D-7BB45FC0155F}" type="pres">
      <dgm:prSet presAssocID="{9578E7F7-A84E-4C17-8202-9E391C1698A3}" presName="bgRect" presStyleLbl="bgShp" presStyleIdx="1" presStyleCnt="2"/>
      <dgm:spPr/>
    </dgm:pt>
    <dgm:pt modelId="{7C39AA58-B6FA-470A-AC45-8D14800F4799}" type="pres">
      <dgm:prSet presAssocID="{9578E7F7-A84E-4C17-8202-9E391C1698A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390A9B12-0213-459C-821D-80AF7E4ED305}" type="pres">
      <dgm:prSet presAssocID="{9578E7F7-A84E-4C17-8202-9E391C1698A3}" presName="spaceRect" presStyleCnt="0"/>
      <dgm:spPr/>
    </dgm:pt>
    <dgm:pt modelId="{C43CEA2E-840E-4F1F-81B6-56DFFC860202}" type="pres">
      <dgm:prSet presAssocID="{9578E7F7-A84E-4C17-8202-9E391C1698A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BC1FC15-C3EF-4E10-B559-B8635898B7BC}" type="presOf" srcId="{7ABA417C-AF8C-47EC-B088-BFF2D9C8689D}" destId="{EA098338-D1C2-4A27-B636-D928C945945D}" srcOrd="0" destOrd="0" presId="urn:microsoft.com/office/officeart/2018/2/layout/IconVerticalSolidList"/>
    <dgm:cxn modelId="{82184278-EBCF-4713-B1D8-BFB4D222BC58}" srcId="{7ABA417C-AF8C-47EC-B088-BFF2D9C8689D}" destId="{F859871C-5365-430D-BC0A-935E11179275}" srcOrd="0" destOrd="0" parTransId="{DCA20772-9FAB-4D77-9062-F17209DCA10A}" sibTransId="{D64DE58D-8903-41FC-8EE7-44456E8BF43A}"/>
    <dgm:cxn modelId="{B914477F-7E53-4A12-A620-6D0F0EDE6FF4}" srcId="{7ABA417C-AF8C-47EC-B088-BFF2D9C8689D}" destId="{9578E7F7-A84E-4C17-8202-9E391C1698A3}" srcOrd="1" destOrd="0" parTransId="{22DA95A2-124A-415C-934E-59B854210A1B}" sibTransId="{FE71232F-39BE-4DB1-8425-6A3285368F2E}"/>
    <dgm:cxn modelId="{6BA56287-0538-4876-9DFE-BE532B1D85B3}" type="presOf" srcId="{F859871C-5365-430D-BC0A-935E11179275}" destId="{77669CCA-86CF-49DF-AC6E-C752EB98011F}" srcOrd="0" destOrd="0" presId="urn:microsoft.com/office/officeart/2018/2/layout/IconVerticalSolidList"/>
    <dgm:cxn modelId="{89CF4BB3-15A0-45C3-861A-EE7F24E1ED71}" type="presOf" srcId="{9578E7F7-A84E-4C17-8202-9E391C1698A3}" destId="{C43CEA2E-840E-4F1F-81B6-56DFFC860202}" srcOrd="0" destOrd="0" presId="urn:microsoft.com/office/officeart/2018/2/layout/IconVerticalSolidList"/>
    <dgm:cxn modelId="{1F293466-0A2E-4D0A-92E7-9714485E756B}" type="presParOf" srcId="{EA098338-D1C2-4A27-B636-D928C945945D}" destId="{8ED50DBA-26E5-4550-ADB5-D139BA5972FF}" srcOrd="0" destOrd="0" presId="urn:microsoft.com/office/officeart/2018/2/layout/IconVerticalSolidList"/>
    <dgm:cxn modelId="{CED70758-A141-4E7F-A22C-5F513210330F}" type="presParOf" srcId="{8ED50DBA-26E5-4550-ADB5-D139BA5972FF}" destId="{17867309-A44D-47CA-848E-EF9F2086B8F8}" srcOrd="0" destOrd="0" presId="urn:microsoft.com/office/officeart/2018/2/layout/IconVerticalSolidList"/>
    <dgm:cxn modelId="{9BE67DFE-8842-4DFB-A446-7D45B695B5E0}" type="presParOf" srcId="{8ED50DBA-26E5-4550-ADB5-D139BA5972FF}" destId="{A66BF516-B844-450A-BFC9-7052C0859BCE}" srcOrd="1" destOrd="0" presId="urn:microsoft.com/office/officeart/2018/2/layout/IconVerticalSolidList"/>
    <dgm:cxn modelId="{38316B8B-2B27-4A23-9D2F-CAF9CEE5CF2F}" type="presParOf" srcId="{8ED50DBA-26E5-4550-ADB5-D139BA5972FF}" destId="{81A74787-A23C-4931-A6A9-21DA30BB016D}" srcOrd="2" destOrd="0" presId="urn:microsoft.com/office/officeart/2018/2/layout/IconVerticalSolidList"/>
    <dgm:cxn modelId="{D413DC13-D421-4A10-A9A1-5BAA8712779F}" type="presParOf" srcId="{8ED50DBA-26E5-4550-ADB5-D139BA5972FF}" destId="{77669CCA-86CF-49DF-AC6E-C752EB98011F}" srcOrd="3" destOrd="0" presId="urn:microsoft.com/office/officeart/2018/2/layout/IconVerticalSolidList"/>
    <dgm:cxn modelId="{F5DA7785-DACA-48E7-A0FD-D9BA78D3BE0B}" type="presParOf" srcId="{EA098338-D1C2-4A27-B636-D928C945945D}" destId="{80630E30-5E94-4A04-841F-50D0FE140B84}" srcOrd="1" destOrd="0" presId="urn:microsoft.com/office/officeart/2018/2/layout/IconVerticalSolidList"/>
    <dgm:cxn modelId="{544A0C89-C0D0-42DF-9FC9-B375F09C0DBB}" type="presParOf" srcId="{EA098338-D1C2-4A27-B636-D928C945945D}" destId="{045786C8-C32F-4594-8E67-641CEA3941C3}" srcOrd="2" destOrd="0" presId="urn:microsoft.com/office/officeart/2018/2/layout/IconVerticalSolidList"/>
    <dgm:cxn modelId="{B8451D60-4694-4BF3-AD25-D9AC01CF20F8}" type="presParOf" srcId="{045786C8-C32F-4594-8E67-641CEA3941C3}" destId="{EDE4F3E2-6AC2-4DB6-BE0D-7BB45FC0155F}" srcOrd="0" destOrd="0" presId="urn:microsoft.com/office/officeart/2018/2/layout/IconVerticalSolidList"/>
    <dgm:cxn modelId="{1D9E3E5F-E7C0-4CE5-BF9B-9290E2C1725F}" type="presParOf" srcId="{045786C8-C32F-4594-8E67-641CEA3941C3}" destId="{7C39AA58-B6FA-470A-AC45-8D14800F4799}" srcOrd="1" destOrd="0" presId="urn:microsoft.com/office/officeart/2018/2/layout/IconVerticalSolidList"/>
    <dgm:cxn modelId="{D6DC72B6-1336-44DB-BBC7-8B6518113D16}" type="presParOf" srcId="{045786C8-C32F-4594-8E67-641CEA3941C3}" destId="{390A9B12-0213-459C-821D-80AF7E4ED305}" srcOrd="2" destOrd="0" presId="urn:microsoft.com/office/officeart/2018/2/layout/IconVerticalSolidList"/>
    <dgm:cxn modelId="{631B86B5-DD63-4D5C-A58E-EBD5A8D8B3B8}" type="presParOf" srcId="{045786C8-C32F-4594-8E67-641CEA3941C3}" destId="{C43CEA2E-840E-4F1F-81B6-56DFFC8602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4A3852-CBAD-49C9-8BA3-5BA1EA4FF249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89275E-D085-40DF-9E29-893E5FC60EF1}">
      <dgm:prSet/>
      <dgm:spPr/>
      <dgm:t>
        <a:bodyPr/>
        <a:lstStyle/>
        <a:p>
          <a:r>
            <a:rPr lang="en-US" b="0" i="0"/>
            <a:t>Objectives.</a:t>
          </a:r>
          <a:endParaRPr lang="en-US"/>
        </a:p>
      </dgm:t>
    </dgm:pt>
    <dgm:pt modelId="{53E3BB67-9F38-4337-867B-991898333982}" type="parTrans" cxnId="{EF73880B-2281-42D9-9208-927D6B9DD2E3}">
      <dgm:prSet/>
      <dgm:spPr/>
      <dgm:t>
        <a:bodyPr/>
        <a:lstStyle/>
        <a:p>
          <a:endParaRPr lang="en-US"/>
        </a:p>
      </dgm:t>
    </dgm:pt>
    <dgm:pt modelId="{2C54F34B-E857-4742-8951-A1128FF588EB}" type="sibTrans" cxnId="{EF73880B-2281-42D9-9208-927D6B9DD2E3}">
      <dgm:prSet/>
      <dgm:spPr/>
      <dgm:t>
        <a:bodyPr/>
        <a:lstStyle/>
        <a:p>
          <a:endParaRPr lang="en-US"/>
        </a:p>
      </dgm:t>
    </dgm:pt>
    <dgm:pt modelId="{B1F7E684-3749-47C3-8D4F-E226CFD8FAE1}">
      <dgm:prSet/>
      <dgm:spPr/>
      <dgm:t>
        <a:bodyPr/>
        <a:lstStyle/>
        <a:p>
          <a:r>
            <a:rPr lang="en-US"/>
            <a:t>Efficiently manage tasks by the users.</a:t>
          </a:r>
        </a:p>
      </dgm:t>
    </dgm:pt>
    <dgm:pt modelId="{D39BF49A-F9AD-4F4F-971F-7BDDBA4ACA8F}" type="parTrans" cxnId="{8CAF3CDC-9F4E-41E8-BD00-4B88DE3D5E35}">
      <dgm:prSet/>
      <dgm:spPr/>
      <dgm:t>
        <a:bodyPr/>
        <a:lstStyle/>
        <a:p>
          <a:endParaRPr lang="en-US"/>
        </a:p>
      </dgm:t>
    </dgm:pt>
    <dgm:pt modelId="{4735400D-854B-4E21-9A7A-38474A24C953}" type="sibTrans" cxnId="{8CAF3CDC-9F4E-41E8-BD00-4B88DE3D5E35}">
      <dgm:prSet/>
      <dgm:spPr/>
      <dgm:t>
        <a:bodyPr/>
        <a:lstStyle/>
        <a:p>
          <a:endParaRPr lang="en-US"/>
        </a:p>
      </dgm:t>
    </dgm:pt>
    <dgm:pt modelId="{291E4C72-9E36-4CF5-9AC1-57D5BDF9993E}">
      <dgm:prSet/>
      <dgm:spPr/>
      <dgm:t>
        <a:bodyPr/>
        <a:lstStyle/>
        <a:p>
          <a:r>
            <a:rPr lang="en-US"/>
            <a:t>Ease of access by the user by logging to their account.</a:t>
          </a:r>
        </a:p>
      </dgm:t>
    </dgm:pt>
    <dgm:pt modelId="{CAE00819-D1BC-48F2-B20A-EA72E2E20E2B}" type="parTrans" cxnId="{E12BDB1F-CB0E-4F33-875D-B62BE11A38B3}">
      <dgm:prSet/>
      <dgm:spPr/>
      <dgm:t>
        <a:bodyPr/>
        <a:lstStyle/>
        <a:p>
          <a:endParaRPr lang="en-US"/>
        </a:p>
      </dgm:t>
    </dgm:pt>
    <dgm:pt modelId="{01847379-D9A3-44B4-813D-820F4877E466}" type="sibTrans" cxnId="{E12BDB1F-CB0E-4F33-875D-B62BE11A38B3}">
      <dgm:prSet/>
      <dgm:spPr/>
      <dgm:t>
        <a:bodyPr/>
        <a:lstStyle/>
        <a:p>
          <a:endParaRPr lang="en-US"/>
        </a:p>
      </dgm:t>
    </dgm:pt>
    <dgm:pt modelId="{E6928115-0BE0-4957-AE89-6244ABF1E0AB}">
      <dgm:prSet/>
      <dgm:spPr/>
      <dgm:t>
        <a:bodyPr/>
        <a:lstStyle/>
        <a:p>
          <a:r>
            <a:rPr lang="en-US"/>
            <a:t>Perform CRUD operations on tasks.</a:t>
          </a:r>
        </a:p>
      </dgm:t>
    </dgm:pt>
    <dgm:pt modelId="{D7BC13AA-F102-4F17-A47E-5CC938079BB0}" type="parTrans" cxnId="{DB0A8C0B-04C7-4A92-876C-25B4D182F1C6}">
      <dgm:prSet/>
      <dgm:spPr/>
      <dgm:t>
        <a:bodyPr/>
        <a:lstStyle/>
        <a:p>
          <a:endParaRPr lang="en-US"/>
        </a:p>
      </dgm:t>
    </dgm:pt>
    <dgm:pt modelId="{25C413B2-B149-499B-9469-B32214D6F7CC}" type="sibTrans" cxnId="{DB0A8C0B-04C7-4A92-876C-25B4D182F1C6}">
      <dgm:prSet/>
      <dgm:spPr/>
      <dgm:t>
        <a:bodyPr/>
        <a:lstStyle/>
        <a:p>
          <a:endParaRPr lang="en-US"/>
        </a:p>
      </dgm:t>
    </dgm:pt>
    <dgm:pt modelId="{61C92668-82D4-4365-931A-FA82EA6405EE}">
      <dgm:prSet/>
      <dgm:spPr/>
      <dgm:t>
        <a:bodyPr/>
        <a:lstStyle/>
        <a:p>
          <a:r>
            <a:rPr lang="en-US"/>
            <a:t>Tasks being saved in the database so that it can be accessed later.</a:t>
          </a:r>
        </a:p>
      </dgm:t>
    </dgm:pt>
    <dgm:pt modelId="{4F0284B5-71FE-4DEE-94A6-B478035238EB}" type="parTrans" cxnId="{616DE300-E1A2-446C-93AA-AD34C34C0334}">
      <dgm:prSet/>
      <dgm:spPr/>
      <dgm:t>
        <a:bodyPr/>
        <a:lstStyle/>
        <a:p>
          <a:endParaRPr lang="en-US"/>
        </a:p>
      </dgm:t>
    </dgm:pt>
    <dgm:pt modelId="{C4F4BE17-E4D9-43AD-8F03-7C6B84AF042A}" type="sibTrans" cxnId="{616DE300-E1A2-446C-93AA-AD34C34C0334}">
      <dgm:prSet/>
      <dgm:spPr/>
      <dgm:t>
        <a:bodyPr/>
        <a:lstStyle/>
        <a:p>
          <a:endParaRPr lang="en-US"/>
        </a:p>
      </dgm:t>
    </dgm:pt>
    <dgm:pt modelId="{D990C75D-D00A-4C1F-95D8-FCE90A0B7446}">
      <dgm:prSet/>
      <dgm:spPr/>
      <dgm:t>
        <a:bodyPr/>
        <a:lstStyle/>
        <a:p>
          <a:r>
            <a:rPr lang="en-US"/>
            <a:t>Shows different status of a task such as To-do, In Progress or Done.</a:t>
          </a:r>
        </a:p>
      </dgm:t>
    </dgm:pt>
    <dgm:pt modelId="{B444BAEE-188A-418D-8B6C-96D62FD39369}" type="parTrans" cxnId="{C2BCC77F-011A-4182-B198-58506041CA38}">
      <dgm:prSet/>
      <dgm:spPr/>
      <dgm:t>
        <a:bodyPr/>
        <a:lstStyle/>
        <a:p>
          <a:endParaRPr lang="en-US"/>
        </a:p>
      </dgm:t>
    </dgm:pt>
    <dgm:pt modelId="{20A246BC-E346-4C9D-B377-FFC82D731B4E}" type="sibTrans" cxnId="{C2BCC77F-011A-4182-B198-58506041CA38}">
      <dgm:prSet/>
      <dgm:spPr/>
      <dgm:t>
        <a:bodyPr/>
        <a:lstStyle/>
        <a:p>
          <a:endParaRPr lang="en-US"/>
        </a:p>
      </dgm:t>
    </dgm:pt>
    <dgm:pt modelId="{09AED55B-452A-2045-A88F-B48973E91E1A}" type="pres">
      <dgm:prSet presAssocID="{5C4A3852-CBAD-49C9-8BA3-5BA1EA4FF249}" presName="diagram" presStyleCnt="0">
        <dgm:presLayoutVars>
          <dgm:dir/>
          <dgm:resizeHandles val="exact"/>
        </dgm:presLayoutVars>
      </dgm:prSet>
      <dgm:spPr/>
    </dgm:pt>
    <dgm:pt modelId="{B813D7D8-0EE8-5747-9083-FDBC01BB68DF}" type="pres">
      <dgm:prSet presAssocID="{5389275E-D085-40DF-9E29-893E5FC60EF1}" presName="node" presStyleLbl="node1" presStyleIdx="0" presStyleCnt="6">
        <dgm:presLayoutVars>
          <dgm:bulletEnabled val="1"/>
        </dgm:presLayoutVars>
      </dgm:prSet>
      <dgm:spPr/>
    </dgm:pt>
    <dgm:pt modelId="{781282BA-AB1E-BE49-B80A-AB22E3CB8C41}" type="pres">
      <dgm:prSet presAssocID="{2C54F34B-E857-4742-8951-A1128FF588EB}" presName="sibTrans" presStyleCnt="0"/>
      <dgm:spPr/>
    </dgm:pt>
    <dgm:pt modelId="{8CB12B71-EBE2-1840-9AF4-027659D5681D}" type="pres">
      <dgm:prSet presAssocID="{B1F7E684-3749-47C3-8D4F-E226CFD8FAE1}" presName="node" presStyleLbl="node1" presStyleIdx="1" presStyleCnt="6">
        <dgm:presLayoutVars>
          <dgm:bulletEnabled val="1"/>
        </dgm:presLayoutVars>
      </dgm:prSet>
      <dgm:spPr/>
    </dgm:pt>
    <dgm:pt modelId="{7AB767C2-8D9F-784A-825B-3EF3B2F2DB3B}" type="pres">
      <dgm:prSet presAssocID="{4735400D-854B-4E21-9A7A-38474A24C953}" presName="sibTrans" presStyleCnt="0"/>
      <dgm:spPr/>
    </dgm:pt>
    <dgm:pt modelId="{954E30DD-D7AD-4E40-BF40-E77F5EBCBDC4}" type="pres">
      <dgm:prSet presAssocID="{291E4C72-9E36-4CF5-9AC1-57D5BDF9993E}" presName="node" presStyleLbl="node1" presStyleIdx="2" presStyleCnt="6">
        <dgm:presLayoutVars>
          <dgm:bulletEnabled val="1"/>
        </dgm:presLayoutVars>
      </dgm:prSet>
      <dgm:spPr/>
    </dgm:pt>
    <dgm:pt modelId="{B7F421AC-1E91-FE4C-B2F1-03C91CAF3ECE}" type="pres">
      <dgm:prSet presAssocID="{01847379-D9A3-44B4-813D-820F4877E466}" presName="sibTrans" presStyleCnt="0"/>
      <dgm:spPr/>
    </dgm:pt>
    <dgm:pt modelId="{F19B15DA-B11E-8C44-90ED-3343FCB11D8C}" type="pres">
      <dgm:prSet presAssocID="{E6928115-0BE0-4957-AE89-6244ABF1E0AB}" presName="node" presStyleLbl="node1" presStyleIdx="3" presStyleCnt="6">
        <dgm:presLayoutVars>
          <dgm:bulletEnabled val="1"/>
        </dgm:presLayoutVars>
      </dgm:prSet>
      <dgm:spPr/>
    </dgm:pt>
    <dgm:pt modelId="{E0FCA47D-0951-F245-8B64-A9C3878A790B}" type="pres">
      <dgm:prSet presAssocID="{25C413B2-B149-499B-9469-B32214D6F7CC}" presName="sibTrans" presStyleCnt="0"/>
      <dgm:spPr/>
    </dgm:pt>
    <dgm:pt modelId="{A7BA650F-D96A-564A-9D95-D1781CDD46F3}" type="pres">
      <dgm:prSet presAssocID="{61C92668-82D4-4365-931A-FA82EA6405EE}" presName="node" presStyleLbl="node1" presStyleIdx="4" presStyleCnt="6">
        <dgm:presLayoutVars>
          <dgm:bulletEnabled val="1"/>
        </dgm:presLayoutVars>
      </dgm:prSet>
      <dgm:spPr/>
    </dgm:pt>
    <dgm:pt modelId="{6E9E756E-03BE-EC44-94DF-2532C974B0D1}" type="pres">
      <dgm:prSet presAssocID="{C4F4BE17-E4D9-43AD-8F03-7C6B84AF042A}" presName="sibTrans" presStyleCnt="0"/>
      <dgm:spPr/>
    </dgm:pt>
    <dgm:pt modelId="{E64DD114-38A4-F743-B94E-3A59F4A30A28}" type="pres">
      <dgm:prSet presAssocID="{D990C75D-D00A-4C1F-95D8-FCE90A0B7446}" presName="node" presStyleLbl="node1" presStyleIdx="5" presStyleCnt="6">
        <dgm:presLayoutVars>
          <dgm:bulletEnabled val="1"/>
        </dgm:presLayoutVars>
      </dgm:prSet>
      <dgm:spPr/>
    </dgm:pt>
  </dgm:ptLst>
  <dgm:cxnLst>
    <dgm:cxn modelId="{616DE300-E1A2-446C-93AA-AD34C34C0334}" srcId="{5C4A3852-CBAD-49C9-8BA3-5BA1EA4FF249}" destId="{61C92668-82D4-4365-931A-FA82EA6405EE}" srcOrd="4" destOrd="0" parTransId="{4F0284B5-71FE-4DEE-94A6-B478035238EB}" sibTransId="{C4F4BE17-E4D9-43AD-8F03-7C6B84AF042A}"/>
    <dgm:cxn modelId="{EF73880B-2281-42D9-9208-927D6B9DD2E3}" srcId="{5C4A3852-CBAD-49C9-8BA3-5BA1EA4FF249}" destId="{5389275E-D085-40DF-9E29-893E5FC60EF1}" srcOrd="0" destOrd="0" parTransId="{53E3BB67-9F38-4337-867B-991898333982}" sibTransId="{2C54F34B-E857-4742-8951-A1128FF588EB}"/>
    <dgm:cxn modelId="{DB0A8C0B-04C7-4A92-876C-25B4D182F1C6}" srcId="{5C4A3852-CBAD-49C9-8BA3-5BA1EA4FF249}" destId="{E6928115-0BE0-4957-AE89-6244ABF1E0AB}" srcOrd="3" destOrd="0" parTransId="{D7BC13AA-F102-4F17-A47E-5CC938079BB0}" sibTransId="{25C413B2-B149-499B-9469-B32214D6F7CC}"/>
    <dgm:cxn modelId="{E12BDB1F-CB0E-4F33-875D-B62BE11A38B3}" srcId="{5C4A3852-CBAD-49C9-8BA3-5BA1EA4FF249}" destId="{291E4C72-9E36-4CF5-9AC1-57D5BDF9993E}" srcOrd="2" destOrd="0" parTransId="{CAE00819-D1BC-48F2-B20A-EA72E2E20E2B}" sibTransId="{01847379-D9A3-44B4-813D-820F4877E466}"/>
    <dgm:cxn modelId="{8E652F4B-4541-F446-82A2-5C923BA70E18}" type="presOf" srcId="{5389275E-D085-40DF-9E29-893E5FC60EF1}" destId="{B813D7D8-0EE8-5747-9083-FDBC01BB68DF}" srcOrd="0" destOrd="0" presId="urn:microsoft.com/office/officeart/2005/8/layout/default"/>
    <dgm:cxn modelId="{D596075A-C19E-3F40-ADED-2A174DCDD14C}" type="presOf" srcId="{E6928115-0BE0-4957-AE89-6244ABF1E0AB}" destId="{F19B15DA-B11E-8C44-90ED-3343FCB11D8C}" srcOrd="0" destOrd="0" presId="urn:microsoft.com/office/officeart/2005/8/layout/default"/>
    <dgm:cxn modelId="{D819F964-7ABB-6845-A970-ABCB023B8893}" type="presOf" srcId="{5C4A3852-CBAD-49C9-8BA3-5BA1EA4FF249}" destId="{09AED55B-452A-2045-A88F-B48973E91E1A}" srcOrd="0" destOrd="0" presId="urn:microsoft.com/office/officeart/2005/8/layout/default"/>
    <dgm:cxn modelId="{B3C5A979-710B-9842-8D79-E5AA7F12D99C}" type="presOf" srcId="{291E4C72-9E36-4CF5-9AC1-57D5BDF9993E}" destId="{954E30DD-D7AD-4E40-BF40-E77F5EBCBDC4}" srcOrd="0" destOrd="0" presId="urn:microsoft.com/office/officeart/2005/8/layout/default"/>
    <dgm:cxn modelId="{C2BCC77F-011A-4182-B198-58506041CA38}" srcId="{5C4A3852-CBAD-49C9-8BA3-5BA1EA4FF249}" destId="{D990C75D-D00A-4C1F-95D8-FCE90A0B7446}" srcOrd="5" destOrd="0" parTransId="{B444BAEE-188A-418D-8B6C-96D62FD39369}" sibTransId="{20A246BC-E346-4C9D-B377-FFC82D731B4E}"/>
    <dgm:cxn modelId="{7E97348B-DB14-4248-97E5-CE4628788DCA}" type="presOf" srcId="{61C92668-82D4-4365-931A-FA82EA6405EE}" destId="{A7BA650F-D96A-564A-9D95-D1781CDD46F3}" srcOrd="0" destOrd="0" presId="urn:microsoft.com/office/officeart/2005/8/layout/default"/>
    <dgm:cxn modelId="{8F42ACB0-C100-6240-8A1C-054DFF7B6B85}" type="presOf" srcId="{B1F7E684-3749-47C3-8D4F-E226CFD8FAE1}" destId="{8CB12B71-EBE2-1840-9AF4-027659D5681D}" srcOrd="0" destOrd="0" presId="urn:microsoft.com/office/officeart/2005/8/layout/default"/>
    <dgm:cxn modelId="{005435BD-2749-0145-ADAA-C61483979D91}" type="presOf" srcId="{D990C75D-D00A-4C1F-95D8-FCE90A0B7446}" destId="{E64DD114-38A4-F743-B94E-3A59F4A30A28}" srcOrd="0" destOrd="0" presId="urn:microsoft.com/office/officeart/2005/8/layout/default"/>
    <dgm:cxn modelId="{8CAF3CDC-9F4E-41E8-BD00-4B88DE3D5E35}" srcId="{5C4A3852-CBAD-49C9-8BA3-5BA1EA4FF249}" destId="{B1F7E684-3749-47C3-8D4F-E226CFD8FAE1}" srcOrd="1" destOrd="0" parTransId="{D39BF49A-F9AD-4F4F-971F-7BDDBA4ACA8F}" sibTransId="{4735400D-854B-4E21-9A7A-38474A24C953}"/>
    <dgm:cxn modelId="{CA2DE40B-E236-B04D-91E5-6567ACB21C0D}" type="presParOf" srcId="{09AED55B-452A-2045-A88F-B48973E91E1A}" destId="{B813D7D8-0EE8-5747-9083-FDBC01BB68DF}" srcOrd="0" destOrd="0" presId="urn:microsoft.com/office/officeart/2005/8/layout/default"/>
    <dgm:cxn modelId="{12400C1E-4C67-CA45-BCFA-FD3751945C2B}" type="presParOf" srcId="{09AED55B-452A-2045-A88F-B48973E91E1A}" destId="{781282BA-AB1E-BE49-B80A-AB22E3CB8C41}" srcOrd="1" destOrd="0" presId="urn:microsoft.com/office/officeart/2005/8/layout/default"/>
    <dgm:cxn modelId="{97AEB3E4-2457-EC40-AEFE-C00B05F77011}" type="presParOf" srcId="{09AED55B-452A-2045-A88F-B48973E91E1A}" destId="{8CB12B71-EBE2-1840-9AF4-027659D5681D}" srcOrd="2" destOrd="0" presId="urn:microsoft.com/office/officeart/2005/8/layout/default"/>
    <dgm:cxn modelId="{9D36C87E-02C7-804F-B9BE-84D3BAB3489E}" type="presParOf" srcId="{09AED55B-452A-2045-A88F-B48973E91E1A}" destId="{7AB767C2-8D9F-784A-825B-3EF3B2F2DB3B}" srcOrd="3" destOrd="0" presId="urn:microsoft.com/office/officeart/2005/8/layout/default"/>
    <dgm:cxn modelId="{32F39D40-CF6B-7A46-83DC-2101664619E2}" type="presParOf" srcId="{09AED55B-452A-2045-A88F-B48973E91E1A}" destId="{954E30DD-D7AD-4E40-BF40-E77F5EBCBDC4}" srcOrd="4" destOrd="0" presId="urn:microsoft.com/office/officeart/2005/8/layout/default"/>
    <dgm:cxn modelId="{10E108F8-987D-7B4E-8FAF-F31C14CE8701}" type="presParOf" srcId="{09AED55B-452A-2045-A88F-B48973E91E1A}" destId="{B7F421AC-1E91-FE4C-B2F1-03C91CAF3ECE}" srcOrd="5" destOrd="0" presId="urn:microsoft.com/office/officeart/2005/8/layout/default"/>
    <dgm:cxn modelId="{F310562A-5E82-AB42-8027-DEB2B2189C54}" type="presParOf" srcId="{09AED55B-452A-2045-A88F-B48973E91E1A}" destId="{F19B15DA-B11E-8C44-90ED-3343FCB11D8C}" srcOrd="6" destOrd="0" presId="urn:microsoft.com/office/officeart/2005/8/layout/default"/>
    <dgm:cxn modelId="{6052D101-F220-3040-AA5E-EBE88128BF92}" type="presParOf" srcId="{09AED55B-452A-2045-A88F-B48973E91E1A}" destId="{E0FCA47D-0951-F245-8B64-A9C3878A790B}" srcOrd="7" destOrd="0" presId="urn:microsoft.com/office/officeart/2005/8/layout/default"/>
    <dgm:cxn modelId="{A5F33B71-B5F3-DF4B-BABC-FF2F8DD027C3}" type="presParOf" srcId="{09AED55B-452A-2045-A88F-B48973E91E1A}" destId="{A7BA650F-D96A-564A-9D95-D1781CDD46F3}" srcOrd="8" destOrd="0" presId="urn:microsoft.com/office/officeart/2005/8/layout/default"/>
    <dgm:cxn modelId="{124982B7-8155-914C-A03A-0AF995877EAC}" type="presParOf" srcId="{09AED55B-452A-2045-A88F-B48973E91E1A}" destId="{6E9E756E-03BE-EC44-94DF-2532C974B0D1}" srcOrd="9" destOrd="0" presId="urn:microsoft.com/office/officeart/2005/8/layout/default"/>
    <dgm:cxn modelId="{925885DC-E22D-C94E-9637-044CFA825AA6}" type="presParOf" srcId="{09AED55B-452A-2045-A88F-B48973E91E1A}" destId="{E64DD114-38A4-F743-B94E-3A59F4A30A2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32BE64-5593-44DF-87CF-1FBE5B651C3D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67B510F-2765-44A6-B266-91BFF1D8CA33}">
      <dgm:prSet/>
      <dgm:spPr/>
      <dgm:t>
        <a:bodyPr/>
        <a:lstStyle/>
        <a:p>
          <a:r>
            <a:rPr lang="en-US" b="0" i="0"/>
            <a:t>Target Audience</a:t>
          </a:r>
          <a:r>
            <a:rPr lang="en-US"/>
            <a:t>:</a:t>
          </a:r>
        </a:p>
      </dgm:t>
    </dgm:pt>
    <dgm:pt modelId="{7A31ECFB-1A67-4233-B486-51435954C075}" type="parTrans" cxnId="{2BAF8E05-27C7-484B-B44C-5157B239F621}">
      <dgm:prSet/>
      <dgm:spPr/>
      <dgm:t>
        <a:bodyPr/>
        <a:lstStyle/>
        <a:p>
          <a:endParaRPr lang="en-US"/>
        </a:p>
      </dgm:t>
    </dgm:pt>
    <dgm:pt modelId="{A543EE16-E356-4304-90D2-F6C46B0671F8}" type="sibTrans" cxnId="{2BAF8E05-27C7-484B-B44C-5157B239F621}">
      <dgm:prSet/>
      <dgm:spPr/>
      <dgm:t>
        <a:bodyPr/>
        <a:lstStyle/>
        <a:p>
          <a:endParaRPr lang="en-US"/>
        </a:p>
      </dgm:t>
    </dgm:pt>
    <dgm:pt modelId="{DBAC67C1-BBFE-4C50-82A4-42A2C2C96895}">
      <dgm:prSet/>
      <dgm:spPr/>
      <dgm:t>
        <a:bodyPr/>
        <a:lstStyle/>
        <a:p>
          <a:r>
            <a:rPr lang="en-US"/>
            <a:t>Educational institutions</a:t>
          </a:r>
        </a:p>
      </dgm:t>
    </dgm:pt>
    <dgm:pt modelId="{10BDB2A2-DF77-4C2C-8A1E-06E7B1A55F06}" type="parTrans" cxnId="{16AB1FF9-D27F-44D5-9795-454F8322BABB}">
      <dgm:prSet/>
      <dgm:spPr/>
      <dgm:t>
        <a:bodyPr/>
        <a:lstStyle/>
        <a:p>
          <a:endParaRPr lang="en-US"/>
        </a:p>
      </dgm:t>
    </dgm:pt>
    <dgm:pt modelId="{AD7B364A-AC84-4C1B-8169-3116564C04E4}" type="sibTrans" cxnId="{16AB1FF9-D27F-44D5-9795-454F8322BABB}">
      <dgm:prSet/>
      <dgm:spPr/>
      <dgm:t>
        <a:bodyPr/>
        <a:lstStyle/>
        <a:p>
          <a:endParaRPr lang="en-US"/>
        </a:p>
      </dgm:t>
    </dgm:pt>
    <dgm:pt modelId="{927DC0D9-FF53-4EE1-91DB-01C34ACBBA3E}">
      <dgm:prSet/>
      <dgm:spPr/>
      <dgm:t>
        <a:bodyPr/>
        <a:lstStyle/>
        <a:p>
          <a:r>
            <a:rPr lang="en-US"/>
            <a:t>Media and Entertainment</a:t>
          </a:r>
        </a:p>
      </dgm:t>
    </dgm:pt>
    <dgm:pt modelId="{036265CE-287B-4EB9-AAD2-3F967E5FEAC1}" type="parTrans" cxnId="{51234556-6676-4786-9CE5-3DE8A00279DD}">
      <dgm:prSet/>
      <dgm:spPr/>
      <dgm:t>
        <a:bodyPr/>
        <a:lstStyle/>
        <a:p>
          <a:endParaRPr lang="en-US"/>
        </a:p>
      </dgm:t>
    </dgm:pt>
    <dgm:pt modelId="{C4FEA7E6-E0EF-485E-AB94-B527C8011E8D}" type="sibTrans" cxnId="{51234556-6676-4786-9CE5-3DE8A00279DD}">
      <dgm:prSet/>
      <dgm:spPr/>
      <dgm:t>
        <a:bodyPr/>
        <a:lstStyle/>
        <a:p>
          <a:endParaRPr lang="en-US"/>
        </a:p>
      </dgm:t>
    </dgm:pt>
    <dgm:pt modelId="{0D9B3157-24CA-49B8-96E9-E4810B9390A4}">
      <dgm:prSet/>
      <dgm:spPr/>
      <dgm:t>
        <a:bodyPr/>
        <a:lstStyle/>
        <a:p>
          <a:r>
            <a:rPr lang="en-US"/>
            <a:t>IT and Telecom</a:t>
          </a:r>
        </a:p>
      </dgm:t>
    </dgm:pt>
    <dgm:pt modelId="{46244C79-5146-4736-ACF8-EB59F586E882}" type="parTrans" cxnId="{381988F7-17B7-43A0-BCA1-19F28AA7D63B}">
      <dgm:prSet/>
      <dgm:spPr/>
      <dgm:t>
        <a:bodyPr/>
        <a:lstStyle/>
        <a:p>
          <a:endParaRPr lang="en-US"/>
        </a:p>
      </dgm:t>
    </dgm:pt>
    <dgm:pt modelId="{96DB32AD-F845-48F7-B2D7-9DE00234ADE8}" type="sibTrans" cxnId="{381988F7-17B7-43A0-BCA1-19F28AA7D63B}">
      <dgm:prSet/>
      <dgm:spPr/>
      <dgm:t>
        <a:bodyPr/>
        <a:lstStyle/>
        <a:p>
          <a:endParaRPr lang="en-US"/>
        </a:p>
      </dgm:t>
    </dgm:pt>
    <dgm:pt modelId="{52B9F620-2900-469C-BF00-0BF865FCD829}">
      <dgm:prSet/>
      <dgm:spPr/>
      <dgm:t>
        <a:bodyPr/>
        <a:lstStyle/>
        <a:p>
          <a:r>
            <a:rPr lang="en-US"/>
            <a:t>Real Estate and Construction</a:t>
          </a:r>
        </a:p>
      </dgm:t>
    </dgm:pt>
    <dgm:pt modelId="{7EC24808-8C7A-4F8F-810F-CC7D6A7C08A1}" type="parTrans" cxnId="{FA25CD39-48DE-4C0A-B2C5-5DED5E4EA2D5}">
      <dgm:prSet/>
      <dgm:spPr/>
      <dgm:t>
        <a:bodyPr/>
        <a:lstStyle/>
        <a:p>
          <a:endParaRPr lang="en-US"/>
        </a:p>
      </dgm:t>
    </dgm:pt>
    <dgm:pt modelId="{47CF10DA-AA1A-4C51-A2E3-867A66C6F3B1}" type="sibTrans" cxnId="{FA25CD39-48DE-4C0A-B2C5-5DED5E4EA2D5}">
      <dgm:prSet/>
      <dgm:spPr/>
      <dgm:t>
        <a:bodyPr/>
        <a:lstStyle/>
        <a:p>
          <a:endParaRPr lang="en-US"/>
        </a:p>
      </dgm:t>
    </dgm:pt>
    <dgm:pt modelId="{F93C03F7-7C33-45DA-B2DA-CCE8707C2C4C}">
      <dgm:prSet/>
      <dgm:spPr/>
      <dgm:t>
        <a:bodyPr/>
        <a:lstStyle/>
        <a:p>
          <a:r>
            <a:rPr lang="en-US"/>
            <a:t>Travel and Hospitality</a:t>
          </a:r>
        </a:p>
      </dgm:t>
    </dgm:pt>
    <dgm:pt modelId="{14B63A4B-30D4-42BE-AB88-789B07EECCC3}" type="parTrans" cxnId="{4E89D60C-A230-40CD-91EE-5ECF6D9E83C2}">
      <dgm:prSet/>
      <dgm:spPr/>
      <dgm:t>
        <a:bodyPr/>
        <a:lstStyle/>
        <a:p>
          <a:endParaRPr lang="en-US"/>
        </a:p>
      </dgm:t>
    </dgm:pt>
    <dgm:pt modelId="{351930DA-213B-4069-AE2D-580530D001AB}" type="sibTrans" cxnId="{4E89D60C-A230-40CD-91EE-5ECF6D9E83C2}">
      <dgm:prSet/>
      <dgm:spPr/>
      <dgm:t>
        <a:bodyPr/>
        <a:lstStyle/>
        <a:p>
          <a:endParaRPr lang="en-US"/>
        </a:p>
      </dgm:t>
    </dgm:pt>
    <dgm:pt modelId="{756C7A22-5D04-4AD2-8CB9-30147A40FDF4}">
      <dgm:prSet/>
      <dgm:spPr/>
      <dgm:t>
        <a:bodyPr/>
        <a:lstStyle/>
        <a:p>
          <a:r>
            <a:rPr lang="en-US"/>
            <a:t>Students, project managers, daily active users</a:t>
          </a:r>
        </a:p>
      </dgm:t>
    </dgm:pt>
    <dgm:pt modelId="{FB3547A6-4F23-41B0-915B-6DD383185B66}" type="parTrans" cxnId="{81B5C5CF-1A36-4BF8-A451-B8AA4D4A9356}">
      <dgm:prSet/>
      <dgm:spPr/>
      <dgm:t>
        <a:bodyPr/>
        <a:lstStyle/>
        <a:p>
          <a:endParaRPr lang="en-US"/>
        </a:p>
      </dgm:t>
    </dgm:pt>
    <dgm:pt modelId="{C0C430B2-5F14-4CB7-B295-26364A315AD9}" type="sibTrans" cxnId="{81B5C5CF-1A36-4BF8-A451-B8AA4D4A9356}">
      <dgm:prSet/>
      <dgm:spPr/>
      <dgm:t>
        <a:bodyPr/>
        <a:lstStyle/>
        <a:p>
          <a:endParaRPr lang="en-US"/>
        </a:p>
      </dgm:t>
    </dgm:pt>
    <dgm:pt modelId="{AE00FBAC-DE0F-1E45-A196-DCC9D2609387}" type="pres">
      <dgm:prSet presAssocID="{1732BE64-5593-44DF-87CF-1FBE5B651C3D}" presName="diagram" presStyleCnt="0">
        <dgm:presLayoutVars>
          <dgm:dir/>
          <dgm:resizeHandles val="exact"/>
        </dgm:presLayoutVars>
      </dgm:prSet>
      <dgm:spPr/>
    </dgm:pt>
    <dgm:pt modelId="{307C74A4-C83B-3E4C-8BDE-2D6A79E1F541}" type="pres">
      <dgm:prSet presAssocID="{067B510F-2765-44A6-B266-91BFF1D8CA33}" presName="node" presStyleLbl="node1" presStyleIdx="0" presStyleCnt="7">
        <dgm:presLayoutVars>
          <dgm:bulletEnabled val="1"/>
        </dgm:presLayoutVars>
      </dgm:prSet>
      <dgm:spPr/>
    </dgm:pt>
    <dgm:pt modelId="{C2956249-44C3-4444-A204-E0CCAFF832FB}" type="pres">
      <dgm:prSet presAssocID="{A543EE16-E356-4304-90D2-F6C46B0671F8}" presName="sibTrans" presStyleCnt="0"/>
      <dgm:spPr/>
    </dgm:pt>
    <dgm:pt modelId="{EBE6C87D-47BF-594A-9BCF-D3292102E71A}" type="pres">
      <dgm:prSet presAssocID="{DBAC67C1-BBFE-4C50-82A4-42A2C2C96895}" presName="node" presStyleLbl="node1" presStyleIdx="1" presStyleCnt="7">
        <dgm:presLayoutVars>
          <dgm:bulletEnabled val="1"/>
        </dgm:presLayoutVars>
      </dgm:prSet>
      <dgm:spPr/>
    </dgm:pt>
    <dgm:pt modelId="{27CF4C50-3426-8841-B1A3-1CE9C55B4766}" type="pres">
      <dgm:prSet presAssocID="{AD7B364A-AC84-4C1B-8169-3116564C04E4}" presName="sibTrans" presStyleCnt="0"/>
      <dgm:spPr/>
    </dgm:pt>
    <dgm:pt modelId="{44BE4896-BBEB-4742-917A-09FB7BD493D9}" type="pres">
      <dgm:prSet presAssocID="{927DC0D9-FF53-4EE1-91DB-01C34ACBBA3E}" presName="node" presStyleLbl="node1" presStyleIdx="2" presStyleCnt="7">
        <dgm:presLayoutVars>
          <dgm:bulletEnabled val="1"/>
        </dgm:presLayoutVars>
      </dgm:prSet>
      <dgm:spPr/>
    </dgm:pt>
    <dgm:pt modelId="{2BED5031-D2BE-3B4C-8A8E-DD529011641D}" type="pres">
      <dgm:prSet presAssocID="{C4FEA7E6-E0EF-485E-AB94-B527C8011E8D}" presName="sibTrans" presStyleCnt="0"/>
      <dgm:spPr/>
    </dgm:pt>
    <dgm:pt modelId="{3AE00E8C-C439-C940-B442-5A43FDB2A9D0}" type="pres">
      <dgm:prSet presAssocID="{0D9B3157-24CA-49B8-96E9-E4810B9390A4}" presName="node" presStyleLbl="node1" presStyleIdx="3" presStyleCnt="7">
        <dgm:presLayoutVars>
          <dgm:bulletEnabled val="1"/>
        </dgm:presLayoutVars>
      </dgm:prSet>
      <dgm:spPr/>
    </dgm:pt>
    <dgm:pt modelId="{15132EBD-0C4D-3E4A-8CA0-53DFF055EBF1}" type="pres">
      <dgm:prSet presAssocID="{96DB32AD-F845-48F7-B2D7-9DE00234ADE8}" presName="sibTrans" presStyleCnt="0"/>
      <dgm:spPr/>
    </dgm:pt>
    <dgm:pt modelId="{80F3C4B6-923E-B54C-8BC9-EE7AC89B0AA0}" type="pres">
      <dgm:prSet presAssocID="{52B9F620-2900-469C-BF00-0BF865FCD829}" presName="node" presStyleLbl="node1" presStyleIdx="4" presStyleCnt="7">
        <dgm:presLayoutVars>
          <dgm:bulletEnabled val="1"/>
        </dgm:presLayoutVars>
      </dgm:prSet>
      <dgm:spPr/>
    </dgm:pt>
    <dgm:pt modelId="{5FB08988-0315-7C49-BB56-BC7DC82F5A35}" type="pres">
      <dgm:prSet presAssocID="{47CF10DA-AA1A-4C51-A2E3-867A66C6F3B1}" presName="sibTrans" presStyleCnt="0"/>
      <dgm:spPr/>
    </dgm:pt>
    <dgm:pt modelId="{BBFEDD5C-9286-2D4A-A1CD-6E203DE59B9E}" type="pres">
      <dgm:prSet presAssocID="{F93C03F7-7C33-45DA-B2DA-CCE8707C2C4C}" presName="node" presStyleLbl="node1" presStyleIdx="5" presStyleCnt="7">
        <dgm:presLayoutVars>
          <dgm:bulletEnabled val="1"/>
        </dgm:presLayoutVars>
      </dgm:prSet>
      <dgm:spPr/>
    </dgm:pt>
    <dgm:pt modelId="{D1AE58E6-17C4-4A4A-9F71-2F1D3B307496}" type="pres">
      <dgm:prSet presAssocID="{351930DA-213B-4069-AE2D-580530D001AB}" presName="sibTrans" presStyleCnt="0"/>
      <dgm:spPr/>
    </dgm:pt>
    <dgm:pt modelId="{FA3390A9-52E3-3C44-B7EF-8B7D939C3075}" type="pres">
      <dgm:prSet presAssocID="{756C7A22-5D04-4AD2-8CB9-30147A40FDF4}" presName="node" presStyleLbl="node1" presStyleIdx="6" presStyleCnt="7">
        <dgm:presLayoutVars>
          <dgm:bulletEnabled val="1"/>
        </dgm:presLayoutVars>
      </dgm:prSet>
      <dgm:spPr/>
    </dgm:pt>
  </dgm:ptLst>
  <dgm:cxnLst>
    <dgm:cxn modelId="{2BAF8E05-27C7-484B-B44C-5157B239F621}" srcId="{1732BE64-5593-44DF-87CF-1FBE5B651C3D}" destId="{067B510F-2765-44A6-B266-91BFF1D8CA33}" srcOrd="0" destOrd="0" parTransId="{7A31ECFB-1A67-4233-B486-51435954C075}" sibTransId="{A543EE16-E356-4304-90D2-F6C46B0671F8}"/>
    <dgm:cxn modelId="{D5DFE50A-8D50-7946-BEC5-081966DE6048}" type="presOf" srcId="{F93C03F7-7C33-45DA-B2DA-CCE8707C2C4C}" destId="{BBFEDD5C-9286-2D4A-A1CD-6E203DE59B9E}" srcOrd="0" destOrd="0" presId="urn:microsoft.com/office/officeart/2005/8/layout/default"/>
    <dgm:cxn modelId="{4E89D60C-A230-40CD-91EE-5ECF6D9E83C2}" srcId="{1732BE64-5593-44DF-87CF-1FBE5B651C3D}" destId="{F93C03F7-7C33-45DA-B2DA-CCE8707C2C4C}" srcOrd="5" destOrd="0" parTransId="{14B63A4B-30D4-42BE-AB88-789B07EECCC3}" sibTransId="{351930DA-213B-4069-AE2D-580530D001AB}"/>
    <dgm:cxn modelId="{C6229B0D-B466-4248-B947-2DBB3D5D711C}" type="presOf" srcId="{927DC0D9-FF53-4EE1-91DB-01C34ACBBA3E}" destId="{44BE4896-BBEB-4742-917A-09FB7BD493D9}" srcOrd="0" destOrd="0" presId="urn:microsoft.com/office/officeart/2005/8/layout/default"/>
    <dgm:cxn modelId="{FA25CD39-48DE-4C0A-B2C5-5DED5E4EA2D5}" srcId="{1732BE64-5593-44DF-87CF-1FBE5B651C3D}" destId="{52B9F620-2900-469C-BF00-0BF865FCD829}" srcOrd="4" destOrd="0" parTransId="{7EC24808-8C7A-4F8F-810F-CC7D6A7C08A1}" sibTransId="{47CF10DA-AA1A-4C51-A2E3-867A66C6F3B1}"/>
    <dgm:cxn modelId="{51234556-6676-4786-9CE5-3DE8A00279DD}" srcId="{1732BE64-5593-44DF-87CF-1FBE5B651C3D}" destId="{927DC0D9-FF53-4EE1-91DB-01C34ACBBA3E}" srcOrd="2" destOrd="0" parTransId="{036265CE-287B-4EB9-AAD2-3F967E5FEAC1}" sibTransId="{C4FEA7E6-E0EF-485E-AB94-B527C8011E8D}"/>
    <dgm:cxn modelId="{984F9769-8693-5F44-B1FB-AEF7BD7191BD}" type="presOf" srcId="{DBAC67C1-BBFE-4C50-82A4-42A2C2C96895}" destId="{EBE6C87D-47BF-594A-9BCF-D3292102E71A}" srcOrd="0" destOrd="0" presId="urn:microsoft.com/office/officeart/2005/8/layout/default"/>
    <dgm:cxn modelId="{123A7887-5275-DE4F-B957-6E1AF3EDF9D3}" type="presOf" srcId="{067B510F-2765-44A6-B266-91BFF1D8CA33}" destId="{307C74A4-C83B-3E4C-8BDE-2D6A79E1F541}" srcOrd="0" destOrd="0" presId="urn:microsoft.com/office/officeart/2005/8/layout/default"/>
    <dgm:cxn modelId="{4C0C5CCD-BFD9-B24B-8F79-9F8A7BABAA15}" type="presOf" srcId="{1732BE64-5593-44DF-87CF-1FBE5B651C3D}" destId="{AE00FBAC-DE0F-1E45-A196-DCC9D2609387}" srcOrd="0" destOrd="0" presId="urn:microsoft.com/office/officeart/2005/8/layout/default"/>
    <dgm:cxn modelId="{1B3A27CF-05CD-4447-86A9-E8450E092950}" type="presOf" srcId="{52B9F620-2900-469C-BF00-0BF865FCD829}" destId="{80F3C4B6-923E-B54C-8BC9-EE7AC89B0AA0}" srcOrd="0" destOrd="0" presId="urn:microsoft.com/office/officeart/2005/8/layout/default"/>
    <dgm:cxn modelId="{81B5C5CF-1A36-4BF8-A451-B8AA4D4A9356}" srcId="{1732BE64-5593-44DF-87CF-1FBE5B651C3D}" destId="{756C7A22-5D04-4AD2-8CB9-30147A40FDF4}" srcOrd="6" destOrd="0" parTransId="{FB3547A6-4F23-41B0-915B-6DD383185B66}" sibTransId="{C0C430B2-5F14-4CB7-B295-26364A315AD9}"/>
    <dgm:cxn modelId="{74CD38DF-FCD0-4B4F-9802-3C2B8D234258}" type="presOf" srcId="{0D9B3157-24CA-49B8-96E9-E4810B9390A4}" destId="{3AE00E8C-C439-C940-B442-5A43FDB2A9D0}" srcOrd="0" destOrd="0" presId="urn:microsoft.com/office/officeart/2005/8/layout/default"/>
    <dgm:cxn modelId="{3E9E63F3-1CDF-6E49-8F18-F4BB9596759B}" type="presOf" srcId="{756C7A22-5D04-4AD2-8CB9-30147A40FDF4}" destId="{FA3390A9-52E3-3C44-B7EF-8B7D939C3075}" srcOrd="0" destOrd="0" presId="urn:microsoft.com/office/officeart/2005/8/layout/default"/>
    <dgm:cxn modelId="{381988F7-17B7-43A0-BCA1-19F28AA7D63B}" srcId="{1732BE64-5593-44DF-87CF-1FBE5B651C3D}" destId="{0D9B3157-24CA-49B8-96E9-E4810B9390A4}" srcOrd="3" destOrd="0" parTransId="{46244C79-5146-4736-ACF8-EB59F586E882}" sibTransId="{96DB32AD-F845-48F7-B2D7-9DE00234ADE8}"/>
    <dgm:cxn modelId="{16AB1FF9-D27F-44D5-9795-454F8322BABB}" srcId="{1732BE64-5593-44DF-87CF-1FBE5B651C3D}" destId="{DBAC67C1-BBFE-4C50-82A4-42A2C2C96895}" srcOrd="1" destOrd="0" parTransId="{10BDB2A2-DF77-4C2C-8A1E-06E7B1A55F06}" sibTransId="{AD7B364A-AC84-4C1B-8169-3116564C04E4}"/>
    <dgm:cxn modelId="{BC58553F-EAE7-1B4C-81BA-0AC553DE220C}" type="presParOf" srcId="{AE00FBAC-DE0F-1E45-A196-DCC9D2609387}" destId="{307C74A4-C83B-3E4C-8BDE-2D6A79E1F541}" srcOrd="0" destOrd="0" presId="urn:microsoft.com/office/officeart/2005/8/layout/default"/>
    <dgm:cxn modelId="{AA76B726-2F7D-5546-8718-B64DEB9D753E}" type="presParOf" srcId="{AE00FBAC-DE0F-1E45-A196-DCC9D2609387}" destId="{C2956249-44C3-4444-A204-E0CCAFF832FB}" srcOrd="1" destOrd="0" presId="urn:microsoft.com/office/officeart/2005/8/layout/default"/>
    <dgm:cxn modelId="{C2638BA4-A628-A94D-8C06-096B3F430C7A}" type="presParOf" srcId="{AE00FBAC-DE0F-1E45-A196-DCC9D2609387}" destId="{EBE6C87D-47BF-594A-9BCF-D3292102E71A}" srcOrd="2" destOrd="0" presId="urn:microsoft.com/office/officeart/2005/8/layout/default"/>
    <dgm:cxn modelId="{575E9B27-7424-F54A-9E7F-5646A9CAA64F}" type="presParOf" srcId="{AE00FBAC-DE0F-1E45-A196-DCC9D2609387}" destId="{27CF4C50-3426-8841-B1A3-1CE9C55B4766}" srcOrd="3" destOrd="0" presId="urn:microsoft.com/office/officeart/2005/8/layout/default"/>
    <dgm:cxn modelId="{3402B946-477D-A947-9699-C88DB04CB88B}" type="presParOf" srcId="{AE00FBAC-DE0F-1E45-A196-DCC9D2609387}" destId="{44BE4896-BBEB-4742-917A-09FB7BD493D9}" srcOrd="4" destOrd="0" presId="urn:microsoft.com/office/officeart/2005/8/layout/default"/>
    <dgm:cxn modelId="{1D04E4BC-817A-0E43-A00F-844DBBA8E4EB}" type="presParOf" srcId="{AE00FBAC-DE0F-1E45-A196-DCC9D2609387}" destId="{2BED5031-D2BE-3B4C-8A8E-DD529011641D}" srcOrd="5" destOrd="0" presId="urn:microsoft.com/office/officeart/2005/8/layout/default"/>
    <dgm:cxn modelId="{44DABDD5-D565-6042-8F29-62D202DDF202}" type="presParOf" srcId="{AE00FBAC-DE0F-1E45-A196-DCC9D2609387}" destId="{3AE00E8C-C439-C940-B442-5A43FDB2A9D0}" srcOrd="6" destOrd="0" presId="urn:microsoft.com/office/officeart/2005/8/layout/default"/>
    <dgm:cxn modelId="{95BC73D5-0EF2-4B4E-863E-81201ADDA885}" type="presParOf" srcId="{AE00FBAC-DE0F-1E45-A196-DCC9D2609387}" destId="{15132EBD-0C4D-3E4A-8CA0-53DFF055EBF1}" srcOrd="7" destOrd="0" presId="urn:microsoft.com/office/officeart/2005/8/layout/default"/>
    <dgm:cxn modelId="{1E239D90-9D12-624C-AF2B-30F46CAE1EDC}" type="presParOf" srcId="{AE00FBAC-DE0F-1E45-A196-DCC9D2609387}" destId="{80F3C4B6-923E-B54C-8BC9-EE7AC89B0AA0}" srcOrd="8" destOrd="0" presId="urn:microsoft.com/office/officeart/2005/8/layout/default"/>
    <dgm:cxn modelId="{A8CACD9F-7D01-7142-8579-3CA23B8D8D18}" type="presParOf" srcId="{AE00FBAC-DE0F-1E45-A196-DCC9D2609387}" destId="{5FB08988-0315-7C49-BB56-BC7DC82F5A35}" srcOrd="9" destOrd="0" presId="urn:microsoft.com/office/officeart/2005/8/layout/default"/>
    <dgm:cxn modelId="{0D598BDC-D12E-9D45-A64E-3F98E613EA18}" type="presParOf" srcId="{AE00FBAC-DE0F-1E45-A196-DCC9D2609387}" destId="{BBFEDD5C-9286-2D4A-A1CD-6E203DE59B9E}" srcOrd="10" destOrd="0" presId="urn:microsoft.com/office/officeart/2005/8/layout/default"/>
    <dgm:cxn modelId="{CB1EE3D6-FDA8-484C-A6D3-568E60D68B4A}" type="presParOf" srcId="{AE00FBAC-DE0F-1E45-A196-DCC9D2609387}" destId="{D1AE58E6-17C4-4A4A-9F71-2F1D3B307496}" srcOrd="11" destOrd="0" presId="urn:microsoft.com/office/officeart/2005/8/layout/default"/>
    <dgm:cxn modelId="{169917F4-015C-6947-86A0-4DB3C55AE1AC}" type="presParOf" srcId="{AE00FBAC-DE0F-1E45-A196-DCC9D2609387}" destId="{FA3390A9-52E3-3C44-B7EF-8B7D939C307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F0D752-FC97-4AC4-A385-549C786BBE9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BDBAA2D-3839-4606-A83E-1A65ACEF2CA2}">
      <dgm:prSet/>
      <dgm:spPr/>
      <dgm:t>
        <a:bodyPr/>
        <a:lstStyle/>
        <a:p>
          <a:pPr>
            <a:defRPr cap="all"/>
          </a:pPr>
          <a:r>
            <a:rPr lang="en-US"/>
            <a:t>Create, Read, Update, Delete task.</a:t>
          </a:r>
        </a:p>
      </dgm:t>
    </dgm:pt>
    <dgm:pt modelId="{D05CD165-7AD8-42F9-A2AC-D308B630AF57}" type="parTrans" cxnId="{B7D9E59E-CE6A-4353-927F-5CDE09A74266}">
      <dgm:prSet/>
      <dgm:spPr/>
      <dgm:t>
        <a:bodyPr/>
        <a:lstStyle/>
        <a:p>
          <a:endParaRPr lang="en-US"/>
        </a:p>
      </dgm:t>
    </dgm:pt>
    <dgm:pt modelId="{A09824E0-F154-4DEB-951C-32E0E74A97AE}" type="sibTrans" cxnId="{B7D9E59E-CE6A-4353-927F-5CDE09A74266}">
      <dgm:prSet/>
      <dgm:spPr/>
      <dgm:t>
        <a:bodyPr/>
        <a:lstStyle/>
        <a:p>
          <a:endParaRPr lang="en-US"/>
        </a:p>
      </dgm:t>
    </dgm:pt>
    <dgm:pt modelId="{219EA27A-F1D7-461D-BD5E-CFDDA623CA3A}">
      <dgm:prSet/>
      <dgm:spPr/>
      <dgm:t>
        <a:bodyPr/>
        <a:lstStyle/>
        <a:p>
          <a:pPr>
            <a:defRPr cap="all"/>
          </a:pPr>
          <a:r>
            <a:rPr lang="en-US"/>
            <a:t>Shows the status of a task.</a:t>
          </a:r>
        </a:p>
      </dgm:t>
    </dgm:pt>
    <dgm:pt modelId="{65FF93F0-7BF0-4D45-8FD3-068435AEA034}" type="parTrans" cxnId="{42AC39E9-2D93-464F-94A0-B71DF5BA476F}">
      <dgm:prSet/>
      <dgm:spPr/>
      <dgm:t>
        <a:bodyPr/>
        <a:lstStyle/>
        <a:p>
          <a:endParaRPr lang="en-US"/>
        </a:p>
      </dgm:t>
    </dgm:pt>
    <dgm:pt modelId="{76E18C21-22CC-4B06-951A-34DA49B1C3FE}" type="sibTrans" cxnId="{42AC39E9-2D93-464F-94A0-B71DF5BA476F}">
      <dgm:prSet/>
      <dgm:spPr/>
      <dgm:t>
        <a:bodyPr/>
        <a:lstStyle/>
        <a:p>
          <a:endParaRPr lang="en-US"/>
        </a:p>
      </dgm:t>
    </dgm:pt>
    <dgm:pt modelId="{C6CD9B27-6E3F-4DFF-947A-0D7C41C12F34}" type="pres">
      <dgm:prSet presAssocID="{E5F0D752-FC97-4AC4-A385-549C786BBE94}" presName="root" presStyleCnt="0">
        <dgm:presLayoutVars>
          <dgm:dir/>
          <dgm:resizeHandles val="exact"/>
        </dgm:presLayoutVars>
      </dgm:prSet>
      <dgm:spPr/>
    </dgm:pt>
    <dgm:pt modelId="{0D0AB963-16BE-41E5-AA26-7FAC18B77031}" type="pres">
      <dgm:prSet presAssocID="{0BDBAA2D-3839-4606-A83E-1A65ACEF2CA2}" presName="compNode" presStyleCnt="0"/>
      <dgm:spPr/>
    </dgm:pt>
    <dgm:pt modelId="{04B5C5DD-BB7F-447E-A432-1E221BC895CC}" type="pres">
      <dgm:prSet presAssocID="{0BDBAA2D-3839-4606-A83E-1A65ACEF2CA2}" presName="iconBgRect" presStyleLbl="bgShp" presStyleIdx="0" presStyleCnt="2"/>
      <dgm:spPr/>
    </dgm:pt>
    <dgm:pt modelId="{1A0E2D06-4F0A-4EBF-97A9-9EA779E444BE}" type="pres">
      <dgm:prSet presAssocID="{0BDBAA2D-3839-4606-A83E-1A65ACEF2C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E263051-430C-4AF4-810B-E3D7500D33F2}" type="pres">
      <dgm:prSet presAssocID="{0BDBAA2D-3839-4606-A83E-1A65ACEF2CA2}" presName="spaceRect" presStyleCnt="0"/>
      <dgm:spPr/>
    </dgm:pt>
    <dgm:pt modelId="{72F089C1-28FF-4D41-A0A2-E1C5EE9175D1}" type="pres">
      <dgm:prSet presAssocID="{0BDBAA2D-3839-4606-A83E-1A65ACEF2CA2}" presName="textRect" presStyleLbl="revTx" presStyleIdx="0" presStyleCnt="2">
        <dgm:presLayoutVars>
          <dgm:chMax val="1"/>
          <dgm:chPref val="1"/>
        </dgm:presLayoutVars>
      </dgm:prSet>
      <dgm:spPr/>
    </dgm:pt>
    <dgm:pt modelId="{B8214CFF-6D19-4F7B-8052-A10EDC40DB38}" type="pres">
      <dgm:prSet presAssocID="{A09824E0-F154-4DEB-951C-32E0E74A97AE}" presName="sibTrans" presStyleCnt="0"/>
      <dgm:spPr/>
    </dgm:pt>
    <dgm:pt modelId="{EF3A9C18-23B2-4EA2-8940-1BC9753CE7BA}" type="pres">
      <dgm:prSet presAssocID="{219EA27A-F1D7-461D-BD5E-CFDDA623CA3A}" presName="compNode" presStyleCnt="0"/>
      <dgm:spPr/>
    </dgm:pt>
    <dgm:pt modelId="{4EA2F711-3EB9-4DD9-B237-E8716EF8D6D9}" type="pres">
      <dgm:prSet presAssocID="{219EA27A-F1D7-461D-BD5E-CFDDA623CA3A}" presName="iconBgRect" presStyleLbl="bgShp" presStyleIdx="1" presStyleCnt="2"/>
      <dgm:spPr/>
    </dgm:pt>
    <dgm:pt modelId="{007B09F7-20E6-4A32-AFFF-5CD932424B01}" type="pres">
      <dgm:prSet presAssocID="{219EA27A-F1D7-461D-BD5E-CFDDA623CA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E6A9E2B-780F-4B08-961E-E2825B9780EA}" type="pres">
      <dgm:prSet presAssocID="{219EA27A-F1D7-461D-BD5E-CFDDA623CA3A}" presName="spaceRect" presStyleCnt="0"/>
      <dgm:spPr/>
    </dgm:pt>
    <dgm:pt modelId="{39C2FB4E-75C3-448C-8DDE-4D4B848D75A7}" type="pres">
      <dgm:prSet presAssocID="{219EA27A-F1D7-461D-BD5E-CFDDA623CA3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47A7626-A946-4D5E-B20A-6144FBB5AD84}" type="presOf" srcId="{0BDBAA2D-3839-4606-A83E-1A65ACEF2CA2}" destId="{72F089C1-28FF-4D41-A0A2-E1C5EE9175D1}" srcOrd="0" destOrd="0" presId="urn:microsoft.com/office/officeart/2018/5/layout/IconCircleLabelList"/>
    <dgm:cxn modelId="{D81A0954-34DD-49E7-B7FF-996924A43FC1}" type="presOf" srcId="{E5F0D752-FC97-4AC4-A385-549C786BBE94}" destId="{C6CD9B27-6E3F-4DFF-947A-0D7C41C12F34}" srcOrd="0" destOrd="0" presId="urn:microsoft.com/office/officeart/2018/5/layout/IconCircleLabelList"/>
    <dgm:cxn modelId="{E0D1F38F-65EC-459A-A930-81C156AE7368}" type="presOf" srcId="{219EA27A-F1D7-461D-BD5E-CFDDA623CA3A}" destId="{39C2FB4E-75C3-448C-8DDE-4D4B848D75A7}" srcOrd="0" destOrd="0" presId="urn:microsoft.com/office/officeart/2018/5/layout/IconCircleLabelList"/>
    <dgm:cxn modelId="{B7D9E59E-CE6A-4353-927F-5CDE09A74266}" srcId="{E5F0D752-FC97-4AC4-A385-549C786BBE94}" destId="{0BDBAA2D-3839-4606-A83E-1A65ACEF2CA2}" srcOrd="0" destOrd="0" parTransId="{D05CD165-7AD8-42F9-A2AC-D308B630AF57}" sibTransId="{A09824E0-F154-4DEB-951C-32E0E74A97AE}"/>
    <dgm:cxn modelId="{42AC39E9-2D93-464F-94A0-B71DF5BA476F}" srcId="{E5F0D752-FC97-4AC4-A385-549C786BBE94}" destId="{219EA27A-F1D7-461D-BD5E-CFDDA623CA3A}" srcOrd="1" destOrd="0" parTransId="{65FF93F0-7BF0-4D45-8FD3-068435AEA034}" sibTransId="{76E18C21-22CC-4B06-951A-34DA49B1C3FE}"/>
    <dgm:cxn modelId="{87B1AA79-5CFD-4913-877E-9565EA6847AA}" type="presParOf" srcId="{C6CD9B27-6E3F-4DFF-947A-0D7C41C12F34}" destId="{0D0AB963-16BE-41E5-AA26-7FAC18B77031}" srcOrd="0" destOrd="0" presId="urn:microsoft.com/office/officeart/2018/5/layout/IconCircleLabelList"/>
    <dgm:cxn modelId="{A6526FD0-0898-4991-B053-786C978F7459}" type="presParOf" srcId="{0D0AB963-16BE-41E5-AA26-7FAC18B77031}" destId="{04B5C5DD-BB7F-447E-A432-1E221BC895CC}" srcOrd="0" destOrd="0" presId="urn:microsoft.com/office/officeart/2018/5/layout/IconCircleLabelList"/>
    <dgm:cxn modelId="{1A5B6E88-C991-4915-A4EB-E9D76F1A8FAA}" type="presParOf" srcId="{0D0AB963-16BE-41E5-AA26-7FAC18B77031}" destId="{1A0E2D06-4F0A-4EBF-97A9-9EA779E444BE}" srcOrd="1" destOrd="0" presId="urn:microsoft.com/office/officeart/2018/5/layout/IconCircleLabelList"/>
    <dgm:cxn modelId="{78C4D4CC-6A7F-41C1-8255-0ED1B2E28D82}" type="presParOf" srcId="{0D0AB963-16BE-41E5-AA26-7FAC18B77031}" destId="{8E263051-430C-4AF4-810B-E3D7500D33F2}" srcOrd="2" destOrd="0" presId="urn:microsoft.com/office/officeart/2018/5/layout/IconCircleLabelList"/>
    <dgm:cxn modelId="{B388150D-E677-4740-9B25-9E8647B303D9}" type="presParOf" srcId="{0D0AB963-16BE-41E5-AA26-7FAC18B77031}" destId="{72F089C1-28FF-4D41-A0A2-E1C5EE9175D1}" srcOrd="3" destOrd="0" presId="urn:microsoft.com/office/officeart/2018/5/layout/IconCircleLabelList"/>
    <dgm:cxn modelId="{15692941-3E2D-4264-88AF-56335DD169C6}" type="presParOf" srcId="{C6CD9B27-6E3F-4DFF-947A-0D7C41C12F34}" destId="{B8214CFF-6D19-4F7B-8052-A10EDC40DB38}" srcOrd="1" destOrd="0" presId="urn:microsoft.com/office/officeart/2018/5/layout/IconCircleLabelList"/>
    <dgm:cxn modelId="{3EABEDE5-AD2F-4D6C-983F-63FE47FA0B16}" type="presParOf" srcId="{C6CD9B27-6E3F-4DFF-947A-0D7C41C12F34}" destId="{EF3A9C18-23B2-4EA2-8940-1BC9753CE7BA}" srcOrd="2" destOrd="0" presId="urn:microsoft.com/office/officeart/2018/5/layout/IconCircleLabelList"/>
    <dgm:cxn modelId="{94A6B85A-EDD6-4E18-9676-97123875DC23}" type="presParOf" srcId="{EF3A9C18-23B2-4EA2-8940-1BC9753CE7BA}" destId="{4EA2F711-3EB9-4DD9-B237-E8716EF8D6D9}" srcOrd="0" destOrd="0" presId="urn:microsoft.com/office/officeart/2018/5/layout/IconCircleLabelList"/>
    <dgm:cxn modelId="{DAB848E3-6D52-47D6-8132-C8D9CF27DE90}" type="presParOf" srcId="{EF3A9C18-23B2-4EA2-8940-1BC9753CE7BA}" destId="{007B09F7-20E6-4A32-AFFF-5CD932424B01}" srcOrd="1" destOrd="0" presId="urn:microsoft.com/office/officeart/2018/5/layout/IconCircleLabelList"/>
    <dgm:cxn modelId="{0676E865-F690-48FB-AB50-E0A4B6A04786}" type="presParOf" srcId="{EF3A9C18-23B2-4EA2-8940-1BC9753CE7BA}" destId="{8E6A9E2B-780F-4B08-961E-E2825B9780EA}" srcOrd="2" destOrd="0" presId="urn:microsoft.com/office/officeart/2018/5/layout/IconCircleLabelList"/>
    <dgm:cxn modelId="{CAE3FFD2-F836-4478-885A-9C2104561CB8}" type="presParOf" srcId="{EF3A9C18-23B2-4EA2-8940-1BC9753CE7BA}" destId="{39C2FB4E-75C3-448C-8DDE-4D4B848D75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CEC9E7-1484-4B28-8A9E-8BC69E6F54E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5C7F50-C7AC-4E9D-8E93-66A3561007F5}">
      <dgm:prSet/>
      <dgm:spPr/>
      <dgm:t>
        <a:bodyPr/>
        <a:lstStyle/>
        <a:p>
          <a:r>
            <a:rPr lang="en-US"/>
            <a:t>Home page.		</a:t>
          </a:r>
        </a:p>
      </dgm:t>
    </dgm:pt>
    <dgm:pt modelId="{540FB28A-5712-4C9A-A97C-80DD7FB03707}" type="parTrans" cxnId="{525804A9-A19C-4243-AF70-1C568194887A}">
      <dgm:prSet/>
      <dgm:spPr/>
      <dgm:t>
        <a:bodyPr/>
        <a:lstStyle/>
        <a:p>
          <a:endParaRPr lang="en-US"/>
        </a:p>
      </dgm:t>
    </dgm:pt>
    <dgm:pt modelId="{6014F9AF-C287-4CD5-9E89-9D81549FA742}" type="sibTrans" cxnId="{525804A9-A19C-4243-AF70-1C568194887A}">
      <dgm:prSet/>
      <dgm:spPr/>
      <dgm:t>
        <a:bodyPr/>
        <a:lstStyle/>
        <a:p>
          <a:endParaRPr lang="en-US"/>
        </a:p>
      </dgm:t>
    </dgm:pt>
    <dgm:pt modelId="{C0F76BCD-670A-4906-AB41-1AE6B8551777}">
      <dgm:prSet/>
      <dgm:spPr/>
      <dgm:t>
        <a:bodyPr/>
        <a:lstStyle/>
        <a:p>
          <a:r>
            <a:rPr lang="en-US"/>
            <a:t>The description page explaining about the TaskMan application and where the application can get started.</a:t>
          </a:r>
        </a:p>
      </dgm:t>
    </dgm:pt>
    <dgm:pt modelId="{6F521269-D87C-406E-8FB8-BFAB0844A889}" type="parTrans" cxnId="{07031F6D-E0FB-4449-9890-D0F0BA4000EA}">
      <dgm:prSet/>
      <dgm:spPr/>
      <dgm:t>
        <a:bodyPr/>
        <a:lstStyle/>
        <a:p>
          <a:endParaRPr lang="en-US"/>
        </a:p>
      </dgm:t>
    </dgm:pt>
    <dgm:pt modelId="{FF37E05C-448F-4D0B-A814-74FE7E318821}" type="sibTrans" cxnId="{07031F6D-E0FB-4449-9890-D0F0BA4000EA}">
      <dgm:prSet/>
      <dgm:spPr/>
      <dgm:t>
        <a:bodyPr/>
        <a:lstStyle/>
        <a:p>
          <a:endParaRPr lang="en-US"/>
        </a:p>
      </dgm:t>
    </dgm:pt>
    <dgm:pt modelId="{AB4FCC12-C04E-4440-AD5E-61431F51DC24}">
      <dgm:prSet/>
      <dgm:spPr/>
      <dgm:t>
        <a:bodyPr/>
        <a:lstStyle/>
        <a:p>
          <a:r>
            <a:rPr lang="en-US"/>
            <a:t>Login Page</a:t>
          </a:r>
        </a:p>
      </dgm:t>
    </dgm:pt>
    <dgm:pt modelId="{667BB9E6-0F9C-495E-9773-E42B37CE7FF1}" type="parTrans" cxnId="{4DF2E458-EE51-46D8-A988-D4DF362119D9}">
      <dgm:prSet/>
      <dgm:spPr/>
      <dgm:t>
        <a:bodyPr/>
        <a:lstStyle/>
        <a:p>
          <a:endParaRPr lang="en-US"/>
        </a:p>
      </dgm:t>
    </dgm:pt>
    <dgm:pt modelId="{6F9B64A0-A74F-4350-AD9D-9470C2E46E08}" type="sibTrans" cxnId="{4DF2E458-EE51-46D8-A988-D4DF362119D9}">
      <dgm:prSet/>
      <dgm:spPr/>
      <dgm:t>
        <a:bodyPr/>
        <a:lstStyle/>
        <a:p>
          <a:endParaRPr lang="en-US"/>
        </a:p>
      </dgm:t>
    </dgm:pt>
    <dgm:pt modelId="{CB1EBFF9-1CA4-4AE5-B89D-E302F865E44E}">
      <dgm:prSet/>
      <dgm:spPr/>
      <dgm:t>
        <a:bodyPr/>
        <a:lstStyle/>
        <a:p>
          <a:r>
            <a:rPr lang="en-US"/>
            <a:t>The page consist of input box for username and password to login.</a:t>
          </a:r>
        </a:p>
      </dgm:t>
    </dgm:pt>
    <dgm:pt modelId="{C894223D-D16D-4B96-BB8F-225C4FC79243}" type="parTrans" cxnId="{AC3F26BA-1DDA-4A9E-855C-DF8FCE1F5594}">
      <dgm:prSet/>
      <dgm:spPr/>
      <dgm:t>
        <a:bodyPr/>
        <a:lstStyle/>
        <a:p>
          <a:endParaRPr lang="en-US"/>
        </a:p>
      </dgm:t>
    </dgm:pt>
    <dgm:pt modelId="{8415166C-2919-4F81-84FA-AEC70B70C0C6}" type="sibTrans" cxnId="{AC3F26BA-1DDA-4A9E-855C-DF8FCE1F5594}">
      <dgm:prSet/>
      <dgm:spPr/>
      <dgm:t>
        <a:bodyPr/>
        <a:lstStyle/>
        <a:p>
          <a:endParaRPr lang="en-US"/>
        </a:p>
      </dgm:t>
    </dgm:pt>
    <dgm:pt modelId="{E7E6D154-4D39-44AC-83A6-CACBF7DAC4D2}">
      <dgm:prSet/>
      <dgm:spPr/>
      <dgm:t>
        <a:bodyPr/>
        <a:lstStyle/>
        <a:p>
          <a:r>
            <a:rPr lang="en-US"/>
            <a:t>Dashboard</a:t>
          </a:r>
        </a:p>
      </dgm:t>
    </dgm:pt>
    <dgm:pt modelId="{FB8E4F3C-2FA8-4187-97F5-8F288A33078C}" type="parTrans" cxnId="{A3DB2F72-7A1E-4E93-813B-41D4853A6013}">
      <dgm:prSet/>
      <dgm:spPr/>
      <dgm:t>
        <a:bodyPr/>
        <a:lstStyle/>
        <a:p>
          <a:endParaRPr lang="en-US"/>
        </a:p>
      </dgm:t>
    </dgm:pt>
    <dgm:pt modelId="{FA631072-85FD-41F4-AA6A-423FBCC7B53D}" type="sibTrans" cxnId="{A3DB2F72-7A1E-4E93-813B-41D4853A6013}">
      <dgm:prSet/>
      <dgm:spPr/>
      <dgm:t>
        <a:bodyPr/>
        <a:lstStyle/>
        <a:p>
          <a:endParaRPr lang="en-US"/>
        </a:p>
      </dgm:t>
    </dgm:pt>
    <dgm:pt modelId="{12E01B79-A4BE-4644-B377-3E7C7CE09953}">
      <dgm:prSet/>
      <dgm:spPr/>
      <dgm:t>
        <a:bodyPr/>
        <a:lstStyle/>
        <a:p>
          <a:r>
            <a:rPr lang="en-US"/>
            <a:t>Admin View - It contains the list of all the tasks available in the system.</a:t>
          </a:r>
        </a:p>
      </dgm:t>
    </dgm:pt>
    <dgm:pt modelId="{EDD071D9-CB9E-4005-A464-96BAE1B1DBE1}" type="parTrans" cxnId="{A88A93A0-0B6A-4BDE-93FA-DB9EE8FC45BA}">
      <dgm:prSet/>
      <dgm:spPr/>
      <dgm:t>
        <a:bodyPr/>
        <a:lstStyle/>
        <a:p>
          <a:endParaRPr lang="en-US"/>
        </a:p>
      </dgm:t>
    </dgm:pt>
    <dgm:pt modelId="{51D883A6-D405-446A-801D-CEE2136FC50F}" type="sibTrans" cxnId="{A88A93A0-0B6A-4BDE-93FA-DB9EE8FC45BA}">
      <dgm:prSet/>
      <dgm:spPr/>
      <dgm:t>
        <a:bodyPr/>
        <a:lstStyle/>
        <a:p>
          <a:endParaRPr lang="en-US"/>
        </a:p>
      </dgm:t>
    </dgm:pt>
    <dgm:pt modelId="{EC29E951-1571-487E-A71D-F26A2145791E}">
      <dgm:prSet/>
      <dgm:spPr/>
      <dgm:t>
        <a:bodyPr/>
        <a:lstStyle/>
        <a:p>
          <a:r>
            <a:rPr lang="en-US"/>
            <a:t>User View - It contains the list of tasks created by that customer only.</a:t>
          </a:r>
        </a:p>
      </dgm:t>
    </dgm:pt>
    <dgm:pt modelId="{49C6DF79-C1C6-4953-9A77-3682B60C2D01}" type="parTrans" cxnId="{EC7BFF4E-6277-47AA-AC23-DA52692393AD}">
      <dgm:prSet/>
      <dgm:spPr/>
      <dgm:t>
        <a:bodyPr/>
        <a:lstStyle/>
        <a:p>
          <a:endParaRPr lang="en-US"/>
        </a:p>
      </dgm:t>
    </dgm:pt>
    <dgm:pt modelId="{097A3A45-7D59-40C9-B63A-A60F9E48A75F}" type="sibTrans" cxnId="{EC7BFF4E-6277-47AA-AC23-DA52692393AD}">
      <dgm:prSet/>
      <dgm:spPr/>
      <dgm:t>
        <a:bodyPr/>
        <a:lstStyle/>
        <a:p>
          <a:endParaRPr lang="en-US"/>
        </a:p>
      </dgm:t>
    </dgm:pt>
    <dgm:pt modelId="{F820DF52-2B0E-48F4-8768-4ACBE22967D4}">
      <dgm:prSet/>
      <dgm:spPr/>
      <dgm:t>
        <a:bodyPr/>
        <a:lstStyle/>
        <a:p>
          <a:r>
            <a:rPr lang="en-US"/>
            <a:t>Task Page</a:t>
          </a:r>
        </a:p>
      </dgm:t>
    </dgm:pt>
    <dgm:pt modelId="{457D3A93-3648-4221-BB3C-EE44E914D6D3}" type="parTrans" cxnId="{8B933058-3EE7-4C67-A724-AE26D926B559}">
      <dgm:prSet/>
      <dgm:spPr/>
      <dgm:t>
        <a:bodyPr/>
        <a:lstStyle/>
        <a:p>
          <a:endParaRPr lang="en-US"/>
        </a:p>
      </dgm:t>
    </dgm:pt>
    <dgm:pt modelId="{034EB6C3-AEC8-4914-A9F2-EFF0A687063E}" type="sibTrans" cxnId="{8B933058-3EE7-4C67-A724-AE26D926B559}">
      <dgm:prSet/>
      <dgm:spPr/>
      <dgm:t>
        <a:bodyPr/>
        <a:lstStyle/>
        <a:p>
          <a:endParaRPr lang="en-US"/>
        </a:p>
      </dgm:t>
    </dgm:pt>
    <dgm:pt modelId="{975E1B7A-C105-4A0D-AD84-96A13303DF06}">
      <dgm:prSet/>
      <dgm:spPr/>
      <dgm:t>
        <a:bodyPr/>
        <a:lstStyle/>
        <a:p>
          <a:r>
            <a:rPr lang="en-US"/>
            <a:t>It is the page where the users can create a new task and update an existing tasks.</a:t>
          </a:r>
        </a:p>
      </dgm:t>
    </dgm:pt>
    <dgm:pt modelId="{96452BD1-4FAD-4EAC-BBE7-F3730371E6F7}" type="parTrans" cxnId="{96223BF4-64D6-4789-B660-B9841F9F0DC3}">
      <dgm:prSet/>
      <dgm:spPr/>
      <dgm:t>
        <a:bodyPr/>
        <a:lstStyle/>
        <a:p>
          <a:endParaRPr lang="en-US"/>
        </a:p>
      </dgm:t>
    </dgm:pt>
    <dgm:pt modelId="{A386A25F-A611-4C54-9C5C-67F11D7B66BA}" type="sibTrans" cxnId="{96223BF4-64D6-4789-B660-B9841F9F0DC3}">
      <dgm:prSet/>
      <dgm:spPr/>
      <dgm:t>
        <a:bodyPr/>
        <a:lstStyle/>
        <a:p>
          <a:endParaRPr lang="en-US"/>
        </a:p>
      </dgm:t>
    </dgm:pt>
    <dgm:pt modelId="{4B08DF06-4F1A-8E47-B3F6-C05B1F127F00}" type="pres">
      <dgm:prSet presAssocID="{15CEC9E7-1484-4B28-8A9E-8BC69E6F54E6}" presName="linear" presStyleCnt="0">
        <dgm:presLayoutVars>
          <dgm:animLvl val="lvl"/>
          <dgm:resizeHandles val="exact"/>
        </dgm:presLayoutVars>
      </dgm:prSet>
      <dgm:spPr/>
    </dgm:pt>
    <dgm:pt modelId="{69059955-6A8B-AE4F-9692-C7A19533B7DB}" type="pres">
      <dgm:prSet presAssocID="{D55C7F50-C7AC-4E9D-8E93-66A3561007F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C9F5359-A30B-694C-BA20-7F656C401049}" type="pres">
      <dgm:prSet presAssocID="{D55C7F50-C7AC-4E9D-8E93-66A3561007F5}" presName="childText" presStyleLbl="revTx" presStyleIdx="0" presStyleCnt="4">
        <dgm:presLayoutVars>
          <dgm:bulletEnabled val="1"/>
        </dgm:presLayoutVars>
      </dgm:prSet>
      <dgm:spPr/>
    </dgm:pt>
    <dgm:pt modelId="{4380637B-3C64-8447-8689-44C8A168DC9D}" type="pres">
      <dgm:prSet presAssocID="{AB4FCC12-C04E-4440-AD5E-61431F51DC2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303FA60-9492-3E42-A720-B0764004C425}" type="pres">
      <dgm:prSet presAssocID="{AB4FCC12-C04E-4440-AD5E-61431F51DC24}" presName="childText" presStyleLbl="revTx" presStyleIdx="1" presStyleCnt="4">
        <dgm:presLayoutVars>
          <dgm:bulletEnabled val="1"/>
        </dgm:presLayoutVars>
      </dgm:prSet>
      <dgm:spPr/>
    </dgm:pt>
    <dgm:pt modelId="{0F51807A-F978-9D48-B2C0-94A024285412}" type="pres">
      <dgm:prSet presAssocID="{E7E6D154-4D39-44AC-83A6-CACBF7DAC4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3B4E508-145D-1E44-A66A-799329A4902A}" type="pres">
      <dgm:prSet presAssocID="{E7E6D154-4D39-44AC-83A6-CACBF7DAC4D2}" presName="childText" presStyleLbl="revTx" presStyleIdx="2" presStyleCnt="4">
        <dgm:presLayoutVars>
          <dgm:bulletEnabled val="1"/>
        </dgm:presLayoutVars>
      </dgm:prSet>
      <dgm:spPr/>
    </dgm:pt>
    <dgm:pt modelId="{CC73CAB2-A457-9540-9B17-C779AED1A42A}" type="pres">
      <dgm:prSet presAssocID="{F820DF52-2B0E-48F4-8768-4ACBE22967D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1E4450D-2F06-094F-831B-EEE70DCB945F}" type="pres">
      <dgm:prSet presAssocID="{F820DF52-2B0E-48F4-8768-4ACBE22967D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630AE07-AF96-3341-B3C7-918A239C840C}" type="presOf" srcId="{975E1B7A-C105-4A0D-AD84-96A13303DF06}" destId="{01E4450D-2F06-094F-831B-EEE70DCB945F}" srcOrd="0" destOrd="0" presId="urn:microsoft.com/office/officeart/2005/8/layout/vList2"/>
    <dgm:cxn modelId="{8C6AB911-C2A4-D44B-B326-96AA915C7FBA}" type="presOf" srcId="{EC29E951-1571-487E-A71D-F26A2145791E}" destId="{13B4E508-145D-1E44-A66A-799329A4902A}" srcOrd="0" destOrd="1" presId="urn:microsoft.com/office/officeart/2005/8/layout/vList2"/>
    <dgm:cxn modelId="{3FC56535-1090-4C44-92FB-4DA795241339}" type="presOf" srcId="{D55C7F50-C7AC-4E9D-8E93-66A3561007F5}" destId="{69059955-6A8B-AE4F-9692-C7A19533B7DB}" srcOrd="0" destOrd="0" presId="urn:microsoft.com/office/officeart/2005/8/layout/vList2"/>
    <dgm:cxn modelId="{EC7BFF4E-6277-47AA-AC23-DA52692393AD}" srcId="{E7E6D154-4D39-44AC-83A6-CACBF7DAC4D2}" destId="{EC29E951-1571-487E-A71D-F26A2145791E}" srcOrd="1" destOrd="0" parTransId="{49C6DF79-C1C6-4953-9A77-3682B60C2D01}" sibTransId="{097A3A45-7D59-40C9-B63A-A60F9E48A75F}"/>
    <dgm:cxn modelId="{4D229B52-AF00-7C4C-BCD9-5DF63B4BE5A9}" type="presOf" srcId="{CB1EBFF9-1CA4-4AE5-B89D-E302F865E44E}" destId="{C303FA60-9492-3E42-A720-B0764004C425}" srcOrd="0" destOrd="0" presId="urn:microsoft.com/office/officeart/2005/8/layout/vList2"/>
    <dgm:cxn modelId="{8B933058-3EE7-4C67-A724-AE26D926B559}" srcId="{15CEC9E7-1484-4B28-8A9E-8BC69E6F54E6}" destId="{F820DF52-2B0E-48F4-8768-4ACBE22967D4}" srcOrd="3" destOrd="0" parTransId="{457D3A93-3648-4221-BB3C-EE44E914D6D3}" sibTransId="{034EB6C3-AEC8-4914-A9F2-EFF0A687063E}"/>
    <dgm:cxn modelId="{4DF2E458-EE51-46D8-A988-D4DF362119D9}" srcId="{15CEC9E7-1484-4B28-8A9E-8BC69E6F54E6}" destId="{AB4FCC12-C04E-4440-AD5E-61431F51DC24}" srcOrd="1" destOrd="0" parTransId="{667BB9E6-0F9C-495E-9773-E42B37CE7FF1}" sibTransId="{6F9B64A0-A74F-4350-AD9D-9470C2E46E08}"/>
    <dgm:cxn modelId="{62BDD75F-DA0D-FB4E-AE16-2A6746633ABC}" type="presOf" srcId="{F820DF52-2B0E-48F4-8768-4ACBE22967D4}" destId="{CC73CAB2-A457-9540-9B17-C779AED1A42A}" srcOrd="0" destOrd="0" presId="urn:microsoft.com/office/officeart/2005/8/layout/vList2"/>
    <dgm:cxn modelId="{0C636F63-E805-764C-88C5-1E68665ACD5A}" type="presOf" srcId="{15CEC9E7-1484-4B28-8A9E-8BC69E6F54E6}" destId="{4B08DF06-4F1A-8E47-B3F6-C05B1F127F00}" srcOrd="0" destOrd="0" presId="urn:microsoft.com/office/officeart/2005/8/layout/vList2"/>
    <dgm:cxn modelId="{07031F6D-E0FB-4449-9890-D0F0BA4000EA}" srcId="{D55C7F50-C7AC-4E9D-8E93-66A3561007F5}" destId="{C0F76BCD-670A-4906-AB41-1AE6B8551777}" srcOrd="0" destOrd="0" parTransId="{6F521269-D87C-406E-8FB8-BFAB0844A889}" sibTransId="{FF37E05C-448F-4D0B-A814-74FE7E318821}"/>
    <dgm:cxn modelId="{6C1A1772-F0E4-8543-9C9C-0807AE7E2BC7}" type="presOf" srcId="{12E01B79-A4BE-4644-B377-3E7C7CE09953}" destId="{13B4E508-145D-1E44-A66A-799329A4902A}" srcOrd="0" destOrd="0" presId="urn:microsoft.com/office/officeart/2005/8/layout/vList2"/>
    <dgm:cxn modelId="{A3DB2F72-7A1E-4E93-813B-41D4853A6013}" srcId="{15CEC9E7-1484-4B28-8A9E-8BC69E6F54E6}" destId="{E7E6D154-4D39-44AC-83A6-CACBF7DAC4D2}" srcOrd="2" destOrd="0" parTransId="{FB8E4F3C-2FA8-4187-97F5-8F288A33078C}" sibTransId="{FA631072-85FD-41F4-AA6A-423FBCC7B53D}"/>
    <dgm:cxn modelId="{A88A93A0-0B6A-4BDE-93FA-DB9EE8FC45BA}" srcId="{E7E6D154-4D39-44AC-83A6-CACBF7DAC4D2}" destId="{12E01B79-A4BE-4644-B377-3E7C7CE09953}" srcOrd="0" destOrd="0" parTransId="{EDD071D9-CB9E-4005-A464-96BAE1B1DBE1}" sibTransId="{51D883A6-D405-446A-801D-CEE2136FC50F}"/>
    <dgm:cxn modelId="{525804A9-A19C-4243-AF70-1C568194887A}" srcId="{15CEC9E7-1484-4B28-8A9E-8BC69E6F54E6}" destId="{D55C7F50-C7AC-4E9D-8E93-66A3561007F5}" srcOrd="0" destOrd="0" parTransId="{540FB28A-5712-4C9A-A97C-80DD7FB03707}" sibTransId="{6014F9AF-C287-4CD5-9E89-9D81549FA742}"/>
    <dgm:cxn modelId="{E356F2AA-92AA-5A47-8368-024E3C2AE2F2}" type="presOf" srcId="{AB4FCC12-C04E-4440-AD5E-61431F51DC24}" destId="{4380637B-3C64-8447-8689-44C8A168DC9D}" srcOrd="0" destOrd="0" presId="urn:microsoft.com/office/officeart/2005/8/layout/vList2"/>
    <dgm:cxn modelId="{3B20ADB4-E5E9-C940-9BEC-CA605357448B}" type="presOf" srcId="{E7E6D154-4D39-44AC-83A6-CACBF7DAC4D2}" destId="{0F51807A-F978-9D48-B2C0-94A024285412}" srcOrd="0" destOrd="0" presId="urn:microsoft.com/office/officeart/2005/8/layout/vList2"/>
    <dgm:cxn modelId="{AC3F26BA-1DDA-4A9E-855C-DF8FCE1F5594}" srcId="{AB4FCC12-C04E-4440-AD5E-61431F51DC24}" destId="{CB1EBFF9-1CA4-4AE5-B89D-E302F865E44E}" srcOrd="0" destOrd="0" parTransId="{C894223D-D16D-4B96-BB8F-225C4FC79243}" sibTransId="{8415166C-2919-4F81-84FA-AEC70B70C0C6}"/>
    <dgm:cxn modelId="{E71CC0CA-AE00-1643-9DFD-E4C0D899D444}" type="presOf" srcId="{C0F76BCD-670A-4906-AB41-1AE6B8551777}" destId="{3C9F5359-A30B-694C-BA20-7F656C401049}" srcOrd="0" destOrd="0" presId="urn:microsoft.com/office/officeart/2005/8/layout/vList2"/>
    <dgm:cxn modelId="{96223BF4-64D6-4789-B660-B9841F9F0DC3}" srcId="{F820DF52-2B0E-48F4-8768-4ACBE22967D4}" destId="{975E1B7A-C105-4A0D-AD84-96A13303DF06}" srcOrd="0" destOrd="0" parTransId="{96452BD1-4FAD-4EAC-BBE7-F3730371E6F7}" sibTransId="{A386A25F-A611-4C54-9C5C-67F11D7B66BA}"/>
    <dgm:cxn modelId="{53255905-3FF2-1C4A-BE8E-403B0E6090E5}" type="presParOf" srcId="{4B08DF06-4F1A-8E47-B3F6-C05B1F127F00}" destId="{69059955-6A8B-AE4F-9692-C7A19533B7DB}" srcOrd="0" destOrd="0" presId="urn:microsoft.com/office/officeart/2005/8/layout/vList2"/>
    <dgm:cxn modelId="{59015CDC-25B7-0B4C-84AD-799D91846926}" type="presParOf" srcId="{4B08DF06-4F1A-8E47-B3F6-C05B1F127F00}" destId="{3C9F5359-A30B-694C-BA20-7F656C401049}" srcOrd="1" destOrd="0" presId="urn:microsoft.com/office/officeart/2005/8/layout/vList2"/>
    <dgm:cxn modelId="{4439C7D2-40C2-894C-A4A9-42FE9CAE16F7}" type="presParOf" srcId="{4B08DF06-4F1A-8E47-B3F6-C05B1F127F00}" destId="{4380637B-3C64-8447-8689-44C8A168DC9D}" srcOrd="2" destOrd="0" presId="urn:microsoft.com/office/officeart/2005/8/layout/vList2"/>
    <dgm:cxn modelId="{03382123-D304-224D-8491-00619A329FF6}" type="presParOf" srcId="{4B08DF06-4F1A-8E47-B3F6-C05B1F127F00}" destId="{C303FA60-9492-3E42-A720-B0764004C425}" srcOrd="3" destOrd="0" presId="urn:microsoft.com/office/officeart/2005/8/layout/vList2"/>
    <dgm:cxn modelId="{292BECEF-1B12-4C41-B3EC-309B01990884}" type="presParOf" srcId="{4B08DF06-4F1A-8E47-B3F6-C05B1F127F00}" destId="{0F51807A-F978-9D48-B2C0-94A024285412}" srcOrd="4" destOrd="0" presId="urn:microsoft.com/office/officeart/2005/8/layout/vList2"/>
    <dgm:cxn modelId="{D575B631-59C8-1B46-9C67-21BFA16CD8E3}" type="presParOf" srcId="{4B08DF06-4F1A-8E47-B3F6-C05B1F127F00}" destId="{13B4E508-145D-1E44-A66A-799329A4902A}" srcOrd="5" destOrd="0" presId="urn:microsoft.com/office/officeart/2005/8/layout/vList2"/>
    <dgm:cxn modelId="{F373A883-252E-094B-891C-64CD9B868C51}" type="presParOf" srcId="{4B08DF06-4F1A-8E47-B3F6-C05B1F127F00}" destId="{CC73CAB2-A457-9540-9B17-C779AED1A42A}" srcOrd="6" destOrd="0" presId="urn:microsoft.com/office/officeart/2005/8/layout/vList2"/>
    <dgm:cxn modelId="{12DA38B4-091E-EA40-A0AB-D36CB5F7C3AA}" type="presParOf" srcId="{4B08DF06-4F1A-8E47-B3F6-C05B1F127F00}" destId="{01E4450D-2F06-094F-831B-EEE70DCB945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78E8C0-F38D-4AA4-B8AC-B5EA7FC169B8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B850F55-00C3-4D3C-AB83-6935BB63CA7F}">
      <dgm:prSet/>
      <dgm:spPr/>
      <dgm:t>
        <a:bodyPr/>
        <a:lstStyle/>
        <a:p>
          <a:r>
            <a:rPr lang="en-US"/>
            <a:t>The Home page is where the application gets started.</a:t>
          </a:r>
        </a:p>
      </dgm:t>
    </dgm:pt>
    <dgm:pt modelId="{D9198137-2F9E-4249-ABB9-C383923BBB23}" type="parTrans" cxnId="{71B003D9-7831-4058-8E7A-E35078909420}">
      <dgm:prSet/>
      <dgm:spPr/>
      <dgm:t>
        <a:bodyPr/>
        <a:lstStyle/>
        <a:p>
          <a:endParaRPr lang="en-US"/>
        </a:p>
      </dgm:t>
    </dgm:pt>
    <dgm:pt modelId="{F1641903-2FD5-4501-BEF4-9EB57B344678}" type="sibTrans" cxnId="{71B003D9-7831-4058-8E7A-E35078909420}">
      <dgm:prSet/>
      <dgm:spPr/>
      <dgm:t>
        <a:bodyPr/>
        <a:lstStyle/>
        <a:p>
          <a:endParaRPr lang="en-US"/>
        </a:p>
      </dgm:t>
    </dgm:pt>
    <dgm:pt modelId="{763B48E2-ECFD-4D33-8077-AF6C6E6FC0D4}">
      <dgm:prSet/>
      <dgm:spPr/>
      <dgm:t>
        <a:bodyPr/>
        <a:lstStyle/>
        <a:p>
          <a:r>
            <a:rPr lang="en-US"/>
            <a:t>It has a button.</a:t>
          </a:r>
        </a:p>
      </dgm:t>
    </dgm:pt>
    <dgm:pt modelId="{2B73819F-1D61-4EA4-8829-95171AFAE1E4}" type="parTrans" cxnId="{106F9A10-9460-47E4-8257-79F3B2126F72}">
      <dgm:prSet/>
      <dgm:spPr/>
      <dgm:t>
        <a:bodyPr/>
        <a:lstStyle/>
        <a:p>
          <a:endParaRPr lang="en-US"/>
        </a:p>
      </dgm:t>
    </dgm:pt>
    <dgm:pt modelId="{446DA9AC-48C0-4395-A20D-D3ECA08A2E26}" type="sibTrans" cxnId="{106F9A10-9460-47E4-8257-79F3B2126F72}">
      <dgm:prSet/>
      <dgm:spPr/>
      <dgm:t>
        <a:bodyPr/>
        <a:lstStyle/>
        <a:p>
          <a:endParaRPr lang="en-US"/>
        </a:p>
      </dgm:t>
    </dgm:pt>
    <dgm:pt modelId="{2F626FFD-9935-4B80-AB2F-644C72909C92}">
      <dgm:prSet/>
      <dgm:spPr/>
      <dgm:t>
        <a:bodyPr/>
        <a:lstStyle/>
        <a:p>
          <a:r>
            <a:rPr lang="en-US"/>
            <a:t>Let's Go</a:t>
          </a:r>
        </a:p>
      </dgm:t>
    </dgm:pt>
    <dgm:pt modelId="{A70E5840-F66D-47A7-8099-4348492484AE}" type="parTrans" cxnId="{FF24A343-BB14-45BA-B15C-E1138F41C2F9}">
      <dgm:prSet/>
      <dgm:spPr/>
      <dgm:t>
        <a:bodyPr/>
        <a:lstStyle/>
        <a:p>
          <a:endParaRPr lang="en-US"/>
        </a:p>
      </dgm:t>
    </dgm:pt>
    <dgm:pt modelId="{4283A37B-85D7-4291-9B31-1CC00201323E}" type="sibTrans" cxnId="{FF24A343-BB14-45BA-B15C-E1138F41C2F9}">
      <dgm:prSet/>
      <dgm:spPr/>
      <dgm:t>
        <a:bodyPr/>
        <a:lstStyle/>
        <a:p>
          <a:endParaRPr lang="en-US"/>
        </a:p>
      </dgm:t>
    </dgm:pt>
    <dgm:pt modelId="{0E574B1F-F0EB-49B8-9CBD-25D92570015D}">
      <dgm:prSet/>
      <dgm:spPr/>
      <dgm:t>
        <a:bodyPr/>
        <a:lstStyle/>
        <a:p>
          <a:r>
            <a:rPr lang="en-US"/>
            <a:t>Clicking that button, takes you to the Login Page.</a:t>
          </a:r>
        </a:p>
      </dgm:t>
    </dgm:pt>
    <dgm:pt modelId="{00FC726D-6E09-41E3-9A63-6AC3570E13EC}" type="parTrans" cxnId="{9DCED47F-061A-4714-9FF9-AEF66CE5AE41}">
      <dgm:prSet/>
      <dgm:spPr/>
      <dgm:t>
        <a:bodyPr/>
        <a:lstStyle/>
        <a:p>
          <a:endParaRPr lang="en-US"/>
        </a:p>
      </dgm:t>
    </dgm:pt>
    <dgm:pt modelId="{56D48B23-29F2-4673-97E3-0622DA3BD0AC}" type="sibTrans" cxnId="{9DCED47F-061A-4714-9FF9-AEF66CE5AE41}">
      <dgm:prSet/>
      <dgm:spPr/>
      <dgm:t>
        <a:bodyPr/>
        <a:lstStyle/>
        <a:p>
          <a:endParaRPr lang="en-US"/>
        </a:p>
      </dgm:t>
    </dgm:pt>
    <dgm:pt modelId="{FDD68165-74A8-5D49-85E9-42B569AF1B68}" type="pres">
      <dgm:prSet presAssocID="{E478E8C0-F38D-4AA4-B8AC-B5EA7FC169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770EAD2-4F0B-1C45-AA10-509BC5DB17D4}" type="pres">
      <dgm:prSet presAssocID="{9B850F55-00C3-4D3C-AB83-6935BB63CA7F}" presName="hierRoot1" presStyleCnt="0"/>
      <dgm:spPr/>
    </dgm:pt>
    <dgm:pt modelId="{6D16BA2A-63AD-D14D-B975-F22E51C1FA78}" type="pres">
      <dgm:prSet presAssocID="{9B850F55-00C3-4D3C-AB83-6935BB63CA7F}" presName="composite" presStyleCnt="0"/>
      <dgm:spPr/>
    </dgm:pt>
    <dgm:pt modelId="{B7382AFE-AAC5-0242-AD2D-653B52463615}" type="pres">
      <dgm:prSet presAssocID="{9B850F55-00C3-4D3C-AB83-6935BB63CA7F}" presName="background" presStyleLbl="node0" presStyleIdx="0" presStyleCnt="3"/>
      <dgm:spPr/>
    </dgm:pt>
    <dgm:pt modelId="{B358F166-B67E-6B4E-B578-6D2994E02CD0}" type="pres">
      <dgm:prSet presAssocID="{9B850F55-00C3-4D3C-AB83-6935BB63CA7F}" presName="text" presStyleLbl="fgAcc0" presStyleIdx="0" presStyleCnt="3">
        <dgm:presLayoutVars>
          <dgm:chPref val="3"/>
        </dgm:presLayoutVars>
      </dgm:prSet>
      <dgm:spPr/>
    </dgm:pt>
    <dgm:pt modelId="{41824591-A3D1-984F-9B11-FD2252A2B4BC}" type="pres">
      <dgm:prSet presAssocID="{9B850F55-00C3-4D3C-AB83-6935BB63CA7F}" presName="hierChild2" presStyleCnt="0"/>
      <dgm:spPr/>
    </dgm:pt>
    <dgm:pt modelId="{DB5F5C57-FD4F-F449-A385-1C51EED56540}" type="pres">
      <dgm:prSet presAssocID="{763B48E2-ECFD-4D33-8077-AF6C6E6FC0D4}" presName="hierRoot1" presStyleCnt="0"/>
      <dgm:spPr/>
    </dgm:pt>
    <dgm:pt modelId="{1058BFAB-6C4F-1E4B-9C8B-85CE9CE2BCD9}" type="pres">
      <dgm:prSet presAssocID="{763B48E2-ECFD-4D33-8077-AF6C6E6FC0D4}" presName="composite" presStyleCnt="0"/>
      <dgm:spPr/>
    </dgm:pt>
    <dgm:pt modelId="{764BEAE0-747F-EA47-8BFF-D6CBF4F229A8}" type="pres">
      <dgm:prSet presAssocID="{763B48E2-ECFD-4D33-8077-AF6C6E6FC0D4}" presName="background" presStyleLbl="node0" presStyleIdx="1" presStyleCnt="3"/>
      <dgm:spPr/>
    </dgm:pt>
    <dgm:pt modelId="{52773BFF-9615-3349-8684-77DA2018033B}" type="pres">
      <dgm:prSet presAssocID="{763B48E2-ECFD-4D33-8077-AF6C6E6FC0D4}" presName="text" presStyleLbl="fgAcc0" presStyleIdx="1" presStyleCnt="3">
        <dgm:presLayoutVars>
          <dgm:chPref val="3"/>
        </dgm:presLayoutVars>
      </dgm:prSet>
      <dgm:spPr/>
    </dgm:pt>
    <dgm:pt modelId="{96FA0B04-5A51-3149-A775-A68CE009A3C9}" type="pres">
      <dgm:prSet presAssocID="{763B48E2-ECFD-4D33-8077-AF6C6E6FC0D4}" presName="hierChild2" presStyleCnt="0"/>
      <dgm:spPr/>
    </dgm:pt>
    <dgm:pt modelId="{7A169949-B72C-7D46-8657-6031421FECBD}" type="pres">
      <dgm:prSet presAssocID="{A70E5840-F66D-47A7-8099-4348492484AE}" presName="Name10" presStyleLbl="parChTrans1D2" presStyleIdx="0" presStyleCnt="1"/>
      <dgm:spPr/>
    </dgm:pt>
    <dgm:pt modelId="{4C13AAA9-E884-9D47-B0DC-B146C8BA3D97}" type="pres">
      <dgm:prSet presAssocID="{2F626FFD-9935-4B80-AB2F-644C72909C92}" presName="hierRoot2" presStyleCnt="0"/>
      <dgm:spPr/>
    </dgm:pt>
    <dgm:pt modelId="{CDEE95E7-D38E-F741-867D-6288B54D6521}" type="pres">
      <dgm:prSet presAssocID="{2F626FFD-9935-4B80-AB2F-644C72909C92}" presName="composite2" presStyleCnt="0"/>
      <dgm:spPr/>
    </dgm:pt>
    <dgm:pt modelId="{00E4B763-B15F-B145-82DD-B98A1752EA29}" type="pres">
      <dgm:prSet presAssocID="{2F626FFD-9935-4B80-AB2F-644C72909C92}" presName="background2" presStyleLbl="node2" presStyleIdx="0" presStyleCnt="1"/>
      <dgm:spPr/>
    </dgm:pt>
    <dgm:pt modelId="{325AFC0E-8D69-E641-8DD2-E76CD4F83984}" type="pres">
      <dgm:prSet presAssocID="{2F626FFD-9935-4B80-AB2F-644C72909C92}" presName="text2" presStyleLbl="fgAcc2" presStyleIdx="0" presStyleCnt="1">
        <dgm:presLayoutVars>
          <dgm:chPref val="3"/>
        </dgm:presLayoutVars>
      </dgm:prSet>
      <dgm:spPr/>
    </dgm:pt>
    <dgm:pt modelId="{4BF65D91-1A90-5E4B-8D9D-047459A79F5D}" type="pres">
      <dgm:prSet presAssocID="{2F626FFD-9935-4B80-AB2F-644C72909C92}" presName="hierChild3" presStyleCnt="0"/>
      <dgm:spPr/>
    </dgm:pt>
    <dgm:pt modelId="{8BC690B2-6599-A342-A072-FB99D386B392}" type="pres">
      <dgm:prSet presAssocID="{0E574B1F-F0EB-49B8-9CBD-25D92570015D}" presName="hierRoot1" presStyleCnt="0"/>
      <dgm:spPr/>
    </dgm:pt>
    <dgm:pt modelId="{116F3042-B0E8-E544-A950-63F7DC084155}" type="pres">
      <dgm:prSet presAssocID="{0E574B1F-F0EB-49B8-9CBD-25D92570015D}" presName="composite" presStyleCnt="0"/>
      <dgm:spPr/>
    </dgm:pt>
    <dgm:pt modelId="{3A3B9B9B-D9E0-7A48-8525-BD1CE53065ED}" type="pres">
      <dgm:prSet presAssocID="{0E574B1F-F0EB-49B8-9CBD-25D92570015D}" presName="background" presStyleLbl="node0" presStyleIdx="2" presStyleCnt="3"/>
      <dgm:spPr/>
    </dgm:pt>
    <dgm:pt modelId="{CE70E083-839F-E143-8666-F14C3EF3F30A}" type="pres">
      <dgm:prSet presAssocID="{0E574B1F-F0EB-49B8-9CBD-25D92570015D}" presName="text" presStyleLbl="fgAcc0" presStyleIdx="2" presStyleCnt="3">
        <dgm:presLayoutVars>
          <dgm:chPref val="3"/>
        </dgm:presLayoutVars>
      </dgm:prSet>
      <dgm:spPr/>
    </dgm:pt>
    <dgm:pt modelId="{78F8749D-9B77-2747-AAE6-93CAFC4EC1A6}" type="pres">
      <dgm:prSet presAssocID="{0E574B1F-F0EB-49B8-9CBD-25D92570015D}" presName="hierChild2" presStyleCnt="0"/>
      <dgm:spPr/>
    </dgm:pt>
  </dgm:ptLst>
  <dgm:cxnLst>
    <dgm:cxn modelId="{106F9A10-9460-47E4-8257-79F3B2126F72}" srcId="{E478E8C0-F38D-4AA4-B8AC-B5EA7FC169B8}" destId="{763B48E2-ECFD-4D33-8077-AF6C6E6FC0D4}" srcOrd="1" destOrd="0" parTransId="{2B73819F-1D61-4EA4-8829-95171AFAE1E4}" sibTransId="{446DA9AC-48C0-4395-A20D-D3ECA08A2E26}"/>
    <dgm:cxn modelId="{FF24A343-BB14-45BA-B15C-E1138F41C2F9}" srcId="{763B48E2-ECFD-4D33-8077-AF6C6E6FC0D4}" destId="{2F626FFD-9935-4B80-AB2F-644C72909C92}" srcOrd="0" destOrd="0" parTransId="{A70E5840-F66D-47A7-8099-4348492484AE}" sibTransId="{4283A37B-85D7-4291-9B31-1CC00201323E}"/>
    <dgm:cxn modelId="{3FAE8644-B703-9D4A-8218-D84C8DAFE459}" type="presOf" srcId="{A70E5840-F66D-47A7-8099-4348492484AE}" destId="{7A169949-B72C-7D46-8657-6031421FECBD}" srcOrd="0" destOrd="0" presId="urn:microsoft.com/office/officeart/2005/8/layout/hierarchy1"/>
    <dgm:cxn modelId="{5067B453-D99C-8341-9A22-F7FBD1B93822}" type="presOf" srcId="{2F626FFD-9935-4B80-AB2F-644C72909C92}" destId="{325AFC0E-8D69-E641-8DD2-E76CD4F83984}" srcOrd="0" destOrd="0" presId="urn:microsoft.com/office/officeart/2005/8/layout/hierarchy1"/>
    <dgm:cxn modelId="{4305A46F-6E1E-DC43-A9D4-E50526FF6940}" type="presOf" srcId="{0E574B1F-F0EB-49B8-9CBD-25D92570015D}" destId="{CE70E083-839F-E143-8666-F14C3EF3F30A}" srcOrd="0" destOrd="0" presId="urn:microsoft.com/office/officeart/2005/8/layout/hierarchy1"/>
    <dgm:cxn modelId="{9DCED47F-061A-4714-9FF9-AEF66CE5AE41}" srcId="{E478E8C0-F38D-4AA4-B8AC-B5EA7FC169B8}" destId="{0E574B1F-F0EB-49B8-9CBD-25D92570015D}" srcOrd="2" destOrd="0" parTransId="{00FC726D-6E09-41E3-9A63-6AC3570E13EC}" sibTransId="{56D48B23-29F2-4673-97E3-0622DA3BD0AC}"/>
    <dgm:cxn modelId="{91D5E687-B5C4-8A47-B4ED-1F81B3E5D980}" type="presOf" srcId="{E478E8C0-F38D-4AA4-B8AC-B5EA7FC169B8}" destId="{FDD68165-74A8-5D49-85E9-42B569AF1B68}" srcOrd="0" destOrd="0" presId="urn:microsoft.com/office/officeart/2005/8/layout/hierarchy1"/>
    <dgm:cxn modelId="{9AEA51BE-41CF-D143-ACF4-479EE95EB1E8}" type="presOf" srcId="{9B850F55-00C3-4D3C-AB83-6935BB63CA7F}" destId="{B358F166-B67E-6B4E-B578-6D2994E02CD0}" srcOrd="0" destOrd="0" presId="urn:microsoft.com/office/officeart/2005/8/layout/hierarchy1"/>
    <dgm:cxn modelId="{71B003D9-7831-4058-8E7A-E35078909420}" srcId="{E478E8C0-F38D-4AA4-B8AC-B5EA7FC169B8}" destId="{9B850F55-00C3-4D3C-AB83-6935BB63CA7F}" srcOrd="0" destOrd="0" parTransId="{D9198137-2F9E-4249-ABB9-C383923BBB23}" sibTransId="{F1641903-2FD5-4501-BEF4-9EB57B344678}"/>
    <dgm:cxn modelId="{2F34E9F1-EB30-3040-94D3-325B69EC4DB6}" type="presOf" srcId="{763B48E2-ECFD-4D33-8077-AF6C6E6FC0D4}" destId="{52773BFF-9615-3349-8684-77DA2018033B}" srcOrd="0" destOrd="0" presId="urn:microsoft.com/office/officeart/2005/8/layout/hierarchy1"/>
    <dgm:cxn modelId="{EDE02E6E-5E37-8A4E-BF37-947F3E6D5934}" type="presParOf" srcId="{FDD68165-74A8-5D49-85E9-42B569AF1B68}" destId="{8770EAD2-4F0B-1C45-AA10-509BC5DB17D4}" srcOrd="0" destOrd="0" presId="urn:microsoft.com/office/officeart/2005/8/layout/hierarchy1"/>
    <dgm:cxn modelId="{2C2A41FD-1E38-C84B-92A5-301A630090B7}" type="presParOf" srcId="{8770EAD2-4F0B-1C45-AA10-509BC5DB17D4}" destId="{6D16BA2A-63AD-D14D-B975-F22E51C1FA78}" srcOrd="0" destOrd="0" presId="urn:microsoft.com/office/officeart/2005/8/layout/hierarchy1"/>
    <dgm:cxn modelId="{F053C80E-E9E5-FA4E-8561-230EDBF940EF}" type="presParOf" srcId="{6D16BA2A-63AD-D14D-B975-F22E51C1FA78}" destId="{B7382AFE-AAC5-0242-AD2D-653B52463615}" srcOrd="0" destOrd="0" presId="urn:microsoft.com/office/officeart/2005/8/layout/hierarchy1"/>
    <dgm:cxn modelId="{16FE9CB8-90C2-3F45-B930-B00982C7FE51}" type="presParOf" srcId="{6D16BA2A-63AD-D14D-B975-F22E51C1FA78}" destId="{B358F166-B67E-6B4E-B578-6D2994E02CD0}" srcOrd="1" destOrd="0" presId="urn:microsoft.com/office/officeart/2005/8/layout/hierarchy1"/>
    <dgm:cxn modelId="{15C06BA6-C488-AD47-9FD4-92E0EB8E5581}" type="presParOf" srcId="{8770EAD2-4F0B-1C45-AA10-509BC5DB17D4}" destId="{41824591-A3D1-984F-9B11-FD2252A2B4BC}" srcOrd="1" destOrd="0" presId="urn:microsoft.com/office/officeart/2005/8/layout/hierarchy1"/>
    <dgm:cxn modelId="{7B1EED13-55AD-5547-B3D9-79888E726A83}" type="presParOf" srcId="{FDD68165-74A8-5D49-85E9-42B569AF1B68}" destId="{DB5F5C57-FD4F-F449-A385-1C51EED56540}" srcOrd="1" destOrd="0" presId="urn:microsoft.com/office/officeart/2005/8/layout/hierarchy1"/>
    <dgm:cxn modelId="{340D0567-ED2B-A74C-B06D-9EC273086259}" type="presParOf" srcId="{DB5F5C57-FD4F-F449-A385-1C51EED56540}" destId="{1058BFAB-6C4F-1E4B-9C8B-85CE9CE2BCD9}" srcOrd="0" destOrd="0" presId="urn:microsoft.com/office/officeart/2005/8/layout/hierarchy1"/>
    <dgm:cxn modelId="{B1BE31B8-B785-6448-89B0-475A2E67C156}" type="presParOf" srcId="{1058BFAB-6C4F-1E4B-9C8B-85CE9CE2BCD9}" destId="{764BEAE0-747F-EA47-8BFF-D6CBF4F229A8}" srcOrd="0" destOrd="0" presId="urn:microsoft.com/office/officeart/2005/8/layout/hierarchy1"/>
    <dgm:cxn modelId="{1736FDB0-7CB9-EF42-8C4B-9C6EA9FF1D9E}" type="presParOf" srcId="{1058BFAB-6C4F-1E4B-9C8B-85CE9CE2BCD9}" destId="{52773BFF-9615-3349-8684-77DA2018033B}" srcOrd="1" destOrd="0" presId="urn:microsoft.com/office/officeart/2005/8/layout/hierarchy1"/>
    <dgm:cxn modelId="{58A597C6-FC45-4943-A749-4205CE4DD849}" type="presParOf" srcId="{DB5F5C57-FD4F-F449-A385-1C51EED56540}" destId="{96FA0B04-5A51-3149-A775-A68CE009A3C9}" srcOrd="1" destOrd="0" presId="urn:microsoft.com/office/officeart/2005/8/layout/hierarchy1"/>
    <dgm:cxn modelId="{0C3ADC3F-43EB-8B4F-91C9-0BC9E4C08C60}" type="presParOf" srcId="{96FA0B04-5A51-3149-A775-A68CE009A3C9}" destId="{7A169949-B72C-7D46-8657-6031421FECBD}" srcOrd="0" destOrd="0" presId="urn:microsoft.com/office/officeart/2005/8/layout/hierarchy1"/>
    <dgm:cxn modelId="{CF78B763-4333-D743-B382-7AA125C344B0}" type="presParOf" srcId="{96FA0B04-5A51-3149-A775-A68CE009A3C9}" destId="{4C13AAA9-E884-9D47-B0DC-B146C8BA3D97}" srcOrd="1" destOrd="0" presId="urn:microsoft.com/office/officeart/2005/8/layout/hierarchy1"/>
    <dgm:cxn modelId="{9E99E603-496D-A24E-B4E0-E03D7034E9D5}" type="presParOf" srcId="{4C13AAA9-E884-9D47-B0DC-B146C8BA3D97}" destId="{CDEE95E7-D38E-F741-867D-6288B54D6521}" srcOrd="0" destOrd="0" presId="urn:microsoft.com/office/officeart/2005/8/layout/hierarchy1"/>
    <dgm:cxn modelId="{48CA8B3F-D291-5A4E-854D-DE881A26ACB7}" type="presParOf" srcId="{CDEE95E7-D38E-F741-867D-6288B54D6521}" destId="{00E4B763-B15F-B145-82DD-B98A1752EA29}" srcOrd="0" destOrd="0" presId="urn:microsoft.com/office/officeart/2005/8/layout/hierarchy1"/>
    <dgm:cxn modelId="{9AF0435A-0AB6-D749-9905-EBB7CA306D21}" type="presParOf" srcId="{CDEE95E7-D38E-F741-867D-6288B54D6521}" destId="{325AFC0E-8D69-E641-8DD2-E76CD4F83984}" srcOrd="1" destOrd="0" presId="urn:microsoft.com/office/officeart/2005/8/layout/hierarchy1"/>
    <dgm:cxn modelId="{F62C4FFD-55AC-A44C-A992-7A49A4272FC0}" type="presParOf" srcId="{4C13AAA9-E884-9D47-B0DC-B146C8BA3D97}" destId="{4BF65D91-1A90-5E4B-8D9D-047459A79F5D}" srcOrd="1" destOrd="0" presId="urn:microsoft.com/office/officeart/2005/8/layout/hierarchy1"/>
    <dgm:cxn modelId="{2E68EF0F-0724-0C4F-B700-DB131C3AEA94}" type="presParOf" srcId="{FDD68165-74A8-5D49-85E9-42B569AF1B68}" destId="{8BC690B2-6599-A342-A072-FB99D386B392}" srcOrd="2" destOrd="0" presId="urn:microsoft.com/office/officeart/2005/8/layout/hierarchy1"/>
    <dgm:cxn modelId="{D23C0A3E-4AD0-5B48-A793-27EBF0E57856}" type="presParOf" srcId="{8BC690B2-6599-A342-A072-FB99D386B392}" destId="{116F3042-B0E8-E544-A950-63F7DC084155}" srcOrd="0" destOrd="0" presId="urn:microsoft.com/office/officeart/2005/8/layout/hierarchy1"/>
    <dgm:cxn modelId="{FAF7379E-4A55-824E-A803-0AEBEC1860F6}" type="presParOf" srcId="{116F3042-B0E8-E544-A950-63F7DC084155}" destId="{3A3B9B9B-D9E0-7A48-8525-BD1CE53065ED}" srcOrd="0" destOrd="0" presId="urn:microsoft.com/office/officeart/2005/8/layout/hierarchy1"/>
    <dgm:cxn modelId="{A3DBE1C9-16F5-CC4E-BBE8-694516E96493}" type="presParOf" srcId="{116F3042-B0E8-E544-A950-63F7DC084155}" destId="{CE70E083-839F-E143-8666-F14C3EF3F30A}" srcOrd="1" destOrd="0" presId="urn:microsoft.com/office/officeart/2005/8/layout/hierarchy1"/>
    <dgm:cxn modelId="{58AEED54-D58B-924F-BA7C-E8FEA499A4AF}" type="presParOf" srcId="{8BC690B2-6599-A342-A072-FB99D386B392}" destId="{78F8749D-9B77-2747-AAE6-93CAFC4EC1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A92080-99FD-4732-A378-223FE8F0796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2B3E262-DF44-4EE3-9D00-6E5BD15BFB49}">
      <dgm:prSet/>
      <dgm:spPr/>
      <dgm:t>
        <a:bodyPr/>
        <a:lstStyle/>
        <a:p>
          <a:r>
            <a:rPr lang="en-US"/>
            <a:t>In the login page the user can enter their username and password to login.</a:t>
          </a:r>
        </a:p>
      </dgm:t>
    </dgm:pt>
    <dgm:pt modelId="{4FF386B8-7952-4092-8B33-1223DCD37890}" type="parTrans" cxnId="{D2AC1F86-9E2C-4759-8F48-369DC3A796C7}">
      <dgm:prSet/>
      <dgm:spPr/>
      <dgm:t>
        <a:bodyPr/>
        <a:lstStyle/>
        <a:p>
          <a:endParaRPr lang="en-US"/>
        </a:p>
      </dgm:t>
    </dgm:pt>
    <dgm:pt modelId="{35921177-705E-4670-AEEB-AF672E3E2FC4}" type="sibTrans" cxnId="{D2AC1F86-9E2C-4759-8F48-369DC3A796C7}">
      <dgm:prSet/>
      <dgm:spPr/>
      <dgm:t>
        <a:bodyPr/>
        <a:lstStyle/>
        <a:p>
          <a:endParaRPr lang="en-US"/>
        </a:p>
      </dgm:t>
    </dgm:pt>
    <dgm:pt modelId="{A80BD1DD-20F0-41E7-A678-549BDC98196D}">
      <dgm:prSet/>
      <dgm:spPr/>
      <dgm:t>
        <a:bodyPr/>
        <a:lstStyle/>
        <a:p>
          <a:r>
            <a:rPr lang="en-US"/>
            <a:t>It has two input buttons,</a:t>
          </a:r>
        </a:p>
      </dgm:t>
    </dgm:pt>
    <dgm:pt modelId="{B99F95D1-FFD5-4E9D-9099-A6A7E0B69C64}" type="parTrans" cxnId="{53CE7330-78CA-4985-ABFA-FD2747609BA6}">
      <dgm:prSet/>
      <dgm:spPr/>
      <dgm:t>
        <a:bodyPr/>
        <a:lstStyle/>
        <a:p>
          <a:endParaRPr lang="en-US"/>
        </a:p>
      </dgm:t>
    </dgm:pt>
    <dgm:pt modelId="{B8B92D28-7243-4019-9A5F-D73A27500A18}" type="sibTrans" cxnId="{53CE7330-78CA-4985-ABFA-FD2747609BA6}">
      <dgm:prSet/>
      <dgm:spPr/>
      <dgm:t>
        <a:bodyPr/>
        <a:lstStyle/>
        <a:p>
          <a:endParaRPr lang="en-US"/>
        </a:p>
      </dgm:t>
    </dgm:pt>
    <dgm:pt modelId="{84923947-0896-4F04-80F5-6580B35B271B}">
      <dgm:prSet/>
      <dgm:spPr/>
      <dgm:t>
        <a:bodyPr/>
        <a:lstStyle/>
        <a:p>
          <a:r>
            <a:rPr lang="en-US"/>
            <a:t>Username</a:t>
          </a:r>
        </a:p>
      </dgm:t>
    </dgm:pt>
    <dgm:pt modelId="{C6E456B6-76C7-4349-A6EA-8447E4B2C929}" type="parTrans" cxnId="{E47CBC8F-47A0-41F9-B22B-1EF6ECDCD4D0}">
      <dgm:prSet/>
      <dgm:spPr/>
      <dgm:t>
        <a:bodyPr/>
        <a:lstStyle/>
        <a:p>
          <a:endParaRPr lang="en-US"/>
        </a:p>
      </dgm:t>
    </dgm:pt>
    <dgm:pt modelId="{E7688E87-7096-4771-BF8B-35CB8B508E14}" type="sibTrans" cxnId="{E47CBC8F-47A0-41F9-B22B-1EF6ECDCD4D0}">
      <dgm:prSet/>
      <dgm:spPr/>
      <dgm:t>
        <a:bodyPr/>
        <a:lstStyle/>
        <a:p>
          <a:endParaRPr lang="en-US"/>
        </a:p>
      </dgm:t>
    </dgm:pt>
    <dgm:pt modelId="{32AAC151-09F6-418B-9B6C-92F816943972}">
      <dgm:prSet/>
      <dgm:spPr/>
      <dgm:t>
        <a:bodyPr/>
        <a:lstStyle/>
        <a:p>
          <a:r>
            <a:rPr lang="en-US"/>
            <a:t>Password</a:t>
          </a:r>
        </a:p>
      </dgm:t>
    </dgm:pt>
    <dgm:pt modelId="{879530F2-80F9-4226-9CD5-6B9FA036F4F7}" type="parTrans" cxnId="{4522FC1E-6492-4822-9CC8-F7654BC876CF}">
      <dgm:prSet/>
      <dgm:spPr/>
      <dgm:t>
        <a:bodyPr/>
        <a:lstStyle/>
        <a:p>
          <a:endParaRPr lang="en-US"/>
        </a:p>
      </dgm:t>
    </dgm:pt>
    <dgm:pt modelId="{EDB85B07-E800-48CA-812E-4C211500FB57}" type="sibTrans" cxnId="{4522FC1E-6492-4822-9CC8-F7654BC876CF}">
      <dgm:prSet/>
      <dgm:spPr/>
      <dgm:t>
        <a:bodyPr/>
        <a:lstStyle/>
        <a:p>
          <a:endParaRPr lang="en-US"/>
        </a:p>
      </dgm:t>
    </dgm:pt>
    <dgm:pt modelId="{969E5819-C3B1-437C-B97A-766708029E00}">
      <dgm:prSet/>
      <dgm:spPr/>
      <dgm:t>
        <a:bodyPr/>
        <a:lstStyle/>
        <a:p>
          <a:r>
            <a:rPr lang="en-US"/>
            <a:t>It consist of a button to click after entering the correct username and password.</a:t>
          </a:r>
        </a:p>
      </dgm:t>
    </dgm:pt>
    <dgm:pt modelId="{C2E1A1B5-D3E8-4FFF-98D6-AD770CCC29B0}" type="parTrans" cxnId="{C9B76352-309A-47E6-BBEB-B07D11816B25}">
      <dgm:prSet/>
      <dgm:spPr/>
      <dgm:t>
        <a:bodyPr/>
        <a:lstStyle/>
        <a:p>
          <a:endParaRPr lang="en-US"/>
        </a:p>
      </dgm:t>
    </dgm:pt>
    <dgm:pt modelId="{0F56DEB6-203E-478F-B752-B8D8A574186C}" type="sibTrans" cxnId="{C9B76352-309A-47E6-BBEB-B07D11816B25}">
      <dgm:prSet/>
      <dgm:spPr/>
      <dgm:t>
        <a:bodyPr/>
        <a:lstStyle/>
        <a:p>
          <a:endParaRPr lang="en-US"/>
        </a:p>
      </dgm:t>
    </dgm:pt>
    <dgm:pt modelId="{F085B010-05FD-4DC9-B11C-62F6ECE276BF}">
      <dgm:prSet/>
      <dgm:spPr/>
      <dgm:t>
        <a:bodyPr/>
        <a:lstStyle/>
        <a:p>
          <a:r>
            <a:rPr lang="en-US"/>
            <a:t>Login</a:t>
          </a:r>
        </a:p>
      </dgm:t>
    </dgm:pt>
    <dgm:pt modelId="{C9187863-3191-4E41-B9B2-57AEEAF09F84}" type="parTrans" cxnId="{ACA67414-17F2-4891-BC68-1806770E6B58}">
      <dgm:prSet/>
      <dgm:spPr/>
      <dgm:t>
        <a:bodyPr/>
        <a:lstStyle/>
        <a:p>
          <a:endParaRPr lang="en-US"/>
        </a:p>
      </dgm:t>
    </dgm:pt>
    <dgm:pt modelId="{AB0ED5C5-9329-43CB-984E-2E2E07B76EEA}" type="sibTrans" cxnId="{ACA67414-17F2-4891-BC68-1806770E6B58}">
      <dgm:prSet/>
      <dgm:spPr/>
      <dgm:t>
        <a:bodyPr/>
        <a:lstStyle/>
        <a:p>
          <a:endParaRPr lang="en-US"/>
        </a:p>
      </dgm:t>
    </dgm:pt>
    <dgm:pt modelId="{400539CF-B5B4-4186-BF5F-F6063C593EFB}">
      <dgm:prSet/>
      <dgm:spPr/>
      <dgm:t>
        <a:bodyPr/>
        <a:lstStyle/>
        <a:p>
          <a:r>
            <a:rPr lang="en-US"/>
            <a:t>Clicking on the Login with correct username and password takes you to the next page.</a:t>
          </a:r>
        </a:p>
      </dgm:t>
    </dgm:pt>
    <dgm:pt modelId="{C2F1F433-917D-4D82-87B8-5A65FFDC1017}" type="parTrans" cxnId="{F5454542-B216-4402-905D-E06140579BA2}">
      <dgm:prSet/>
      <dgm:spPr/>
      <dgm:t>
        <a:bodyPr/>
        <a:lstStyle/>
        <a:p>
          <a:endParaRPr lang="en-US"/>
        </a:p>
      </dgm:t>
    </dgm:pt>
    <dgm:pt modelId="{1360CE07-E74F-46E2-AD34-E543E788AC91}" type="sibTrans" cxnId="{F5454542-B216-4402-905D-E06140579BA2}">
      <dgm:prSet/>
      <dgm:spPr/>
      <dgm:t>
        <a:bodyPr/>
        <a:lstStyle/>
        <a:p>
          <a:endParaRPr lang="en-US"/>
        </a:p>
      </dgm:t>
    </dgm:pt>
    <dgm:pt modelId="{E66F7544-50BC-0D4C-BEA0-51D07999E4FD}" type="pres">
      <dgm:prSet presAssocID="{25A92080-99FD-4732-A378-223FE8F0796D}" presName="linear" presStyleCnt="0">
        <dgm:presLayoutVars>
          <dgm:animLvl val="lvl"/>
          <dgm:resizeHandles val="exact"/>
        </dgm:presLayoutVars>
      </dgm:prSet>
      <dgm:spPr/>
    </dgm:pt>
    <dgm:pt modelId="{9B3DFC2F-92C0-3245-B1CE-51FF2FB915CA}" type="pres">
      <dgm:prSet presAssocID="{B2B3E262-DF44-4EE3-9D00-6E5BD15BFB4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A9EC8A5-723B-EE47-84D5-F4D16A703428}" type="pres">
      <dgm:prSet presAssocID="{35921177-705E-4670-AEEB-AF672E3E2FC4}" presName="spacer" presStyleCnt="0"/>
      <dgm:spPr/>
    </dgm:pt>
    <dgm:pt modelId="{27D0751B-C367-E740-944B-D52524D255E4}" type="pres">
      <dgm:prSet presAssocID="{A80BD1DD-20F0-41E7-A678-549BDC9819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4968537-1607-004E-962C-E03AE15F05FF}" type="pres">
      <dgm:prSet presAssocID="{A80BD1DD-20F0-41E7-A678-549BDC98196D}" presName="childText" presStyleLbl="revTx" presStyleIdx="0" presStyleCnt="2">
        <dgm:presLayoutVars>
          <dgm:bulletEnabled val="1"/>
        </dgm:presLayoutVars>
      </dgm:prSet>
      <dgm:spPr/>
    </dgm:pt>
    <dgm:pt modelId="{83A77A8F-4B4C-5542-8346-52D0E77DE8E9}" type="pres">
      <dgm:prSet presAssocID="{969E5819-C3B1-437C-B97A-766708029E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A96918-D1BB-134A-96E6-742A065D17ED}" type="pres">
      <dgm:prSet presAssocID="{969E5819-C3B1-437C-B97A-766708029E00}" presName="childText" presStyleLbl="revTx" presStyleIdx="1" presStyleCnt="2">
        <dgm:presLayoutVars>
          <dgm:bulletEnabled val="1"/>
        </dgm:presLayoutVars>
      </dgm:prSet>
      <dgm:spPr/>
    </dgm:pt>
    <dgm:pt modelId="{37628191-2BC1-6F49-9B52-02965050DA07}" type="pres">
      <dgm:prSet presAssocID="{400539CF-B5B4-4186-BF5F-F6063C593EF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E67600-D316-C447-A5AD-9FAF20BDEFA6}" type="presOf" srcId="{A80BD1DD-20F0-41E7-A678-549BDC98196D}" destId="{27D0751B-C367-E740-944B-D52524D255E4}" srcOrd="0" destOrd="0" presId="urn:microsoft.com/office/officeart/2005/8/layout/vList2"/>
    <dgm:cxn modelId="{ACA67414-17F2-4891-BC68-1806770E6B58}" srcId="{969E5819-C3B1-437C-B97A-766708029E00}" destId="{F085B010-05FD-4DC9-B11C-62F6ECE276BF}" srcOrd="0" destOrd="0" parTransId="{C9187863-3191-4E41-B9B2-57AEEAF09F84}" sibTransId="{AB0ED5C5-9329-43CB-984E-2E2E07B76EEA}"/>
    <dgm:cxn modelId="{4522FC1E-6492-4822-9CC8-F7654BC876CF}" srcId="{A80BD1DD-20F0-41E7-A678-549BDC98196D}" destId="{32AAC151-09F6-418B-9B6C-92F816943972}" srcOrd="1" destOrd="0" parTransId="{879530F2-80F9-4226-9CD5-6B9FA036F4F7}" sibTransId="{EDB85B07-E800-48CA-812E-4C211500FB57}"/>
    <dgm:cxn modelId="{177DEC21-3918-8D44-83F9-DABB5E544F2D}" type="presOf" srcId="{969E5819-C3B1-437C-B97A-766708029E00}" destId="{83A77A8F-4B4C-5542-8346-52D0E77DE8E9}" srcOrd="0" destOrd="0" presId="urn:microsoft.com/office/officeart/2005/8/layout/vList2"/>
    <dgm:cxn modelId="{53CE7330-78CA-4985-ABFA-FD2747609BA6}" srcId="{25A92080-99FD-4732-A378-223FE8F0796D}" destId="{A80BD1DD-20F0-41E7-A678-549BDC98196D}" srcOrd="1" destOrd="0" parTransId="{B99F95D1-FFD5-4E9D-9099-A6A7E0B69C64}" sibTransId="{B8B92D28-7243-4019-9A5F-D73A27500A18}"/>
    <dgm:cxn modelId="{F5454542-B216-4402-905D-E06140579BA2}" srcId="{25A92080-99FD-4732-A378-223FE8F0796D}" destId="{400539CF-B5B4-4186-BF5F-F6063C593EFB}" srcOrd="3" destOrd="0" parTransId="{C2F1F433-917D-4D82-87B8-5A65FFDC1017}" sibTransId="{1360CE07-E74F-46E2-AD34-E543E788AC91}"/>
    <dgm:cxn modelId="{CCB2364D-85A4-2A4C-A133-16D0BE2CCD2C}" type="presOf" srcId="{F085B010-05FD-4DC9-B11C-62F6ECE276BF}" destId="{E7A96918-D1BB-134A-96E6-742A065D17ED}" srcOrd="0" destOrd="0" presId="urn:microsoft.com/office/officeart/2005/8/layout/vList2"/>
    <dgm:cxn modelId="{C9B76352-309A-47E6-BBEB-B07D11816B25}" srcId="{25A92080-99FD-4732-A378-223FE8F0796D}" destId="{969E5819-C3B1-437C-B97A-766708029E00}" srcOrd="2" destOrd="0" parTransId="{C2E1A1B5-D3E8-4FFF-98D6-AD770CCC29B0}" sibTransId="{0F56DEB6-203E-478F-B752-B8D8A574186C}"/>
    <dgm:cxn modelId="{E0C8D85C-EFA7-AD49-B0CE-E8EF87F9D088}" type="presOf" srcId="{32AAC151-09F6-418B-9B6C-92F816943972}" destId="{A4968537-1607-004E-962C-E03AE15F05FF}" srcOrd="0" destOrd="1" presId="urn:microsoft.com/office/officeart/2005/8/layout/vList2"/>
    <dgm:cxn modelId="{5585B383-86D3-BC46-9962-46EFE8DA13EB}" type="presOf" srcId="{400539CF-B5B4-4186-BF5F-F6063C593EFB}" destId="{37628191-2BC1-6F49-9B52-02965050DA07}" srcOrd="0" destOrd="0" presId="urn:microsoft.com/office/officeart/2005/8/layout/vList2"/>
    <dgm:cxn modelId="{D2AC1F86-9E2C-4759-8F48-369DC3A796C7}" srcId="{25A92080-99FD-4732-A378-223FE8F0796D}" destId="{B2B3E262-DF44-4EE3-9D00-6E5BD15BFB49}" srcOrd="0" destOrd="0" parTransId="{4FF386B8-7952-4092-8B33-1223DCD37890}" sibTransId="{35921177-705E-4670-AEEB-AF672E3E2FC4}"/>
    <dgm:cxn modelId="{E47CBC8F-47A0-41F9-B22B-1EF6ECDCD4D0}" srcId="{A80BD1DD-20F0-41E7-A678-549BDC98196D}" destId="{84923947-0896-4F04-80F5-6580B35B271B}" srcOrd="0" destOrd="0" parTransId="{C6E456B6-76C7-4349-A6EA-8447E4B2C929}" sibTransId="{E7688E87-7096-4771-BF8B-35CB8B508E14}"/>
    <dgm:cxn modelId="{421FECA8-8D02-C64B-9B81-E8F396ED85C5}" type="presOf" srcId="{84923947-0896-4F04-80F5-6580B35B271B}" destId="{A4968537-1607-004E-962C-E03AE15F05FF}" srcOrd="0" destOrd="0" presId="urn:microsoft.com/office/officeart/2005/8/layout/vList2"/>
    <dgm:cxn modelId="{FAC79EED-5005-074B-8113-835D7DCF9A34}" type="presOf" srcId="{B2B3E262-DF44-4EE3-9D00-6E5BD15BFB49}" destId="{9B3DFC2F-92C0-3245-B1CE-51FF2FB915CA}" srcOrd="0" destOrd="0" presId="urn:microsoft.com/office/officeart/2005/8/layout/vList2"/>
    <dgm:cxn modelId="{3577F8ED-E8FE-DF4F-BBAC-29A9E753258F}" type="presOf" srcId="{25A92080-99FD-4732-A378-223FE8F0796D}" destId="{E66F7544-50BC-0D4C-BEA0-51D07999E4FD}" srcOrd="0" destOrd="0" presId="urn:microsoft.com/office/officeart/2005/8/layout/vList2"/>
    <dgm:cxn modelId="{DECEC5CF-F090-4F44-B26D-26D06DEFEEF7}" type="presParOf" srcId="{E66F7544-50BC-0D4C-BEA0-51D07999E4FD}" destId="{9B3DFC2F-92C0-3245-B1CE-51FF2FB915CA}" srcOrd="0" destOrd="0" presId="urn:microsoft.com/office/officeart/2005/8/layout/vList2"/>
    <dgm:cxn modelId="{B39476D6-A5AB-F542-A6D4-E585A114A177}" type="presParOf" srcId="{E66F7544-50BC-0D4C-BEA0-51D07999E4FD}" destId="{8A9EC8A5-723B-EE47-84D5-F4D16A703428}" srcOrd="1" destOrd="0" presId="urn:microsoft.com/office/officeart/2005/8/layout/vList2"/>
    <dgm:cxn modelId="{487FBB1C-3B6B-3544-B248-298212A04D59}" type="presParOf" srcId="{E66F7544-50BC-0D4C-BEA0-51D07999E4FD}" destId="{27D0751B-C367-E740-944B-D52524D255E4}" srcOrd="2" destOrd="0" presId="urn:microsoft.com/office/officeart/2005/8/layout/vList2"/>
    <dgm:cxn modelId="{BB0B16A9-8EC4-E647-9676-E94ABEF0EFEE}" type="presParOf" srcId="{E66F7544-50BC-0D4C-BEA0-51D07999E4FD}" destId="{A4968537-1607-004E-962C-E03AE15F05FF}" srcOrd="3" destOrd="0" presId="urn:microsoft.com/office/officeart/2005/8/layout/vList2"/>
    <dgm:cxn modelId="{D7356DDC-52BD-214B-8AA1-D0A4417482BB}" type="presParOf" srcId="{E66F7544-50BC-0D4C-BEA0-51D07999E4FD}" destId="{83A77A8F-4B4C-5542-8346-52D0E77DE8E9}" srcOrd="4" destOrd="0" presId="urn:microsoft.com/office/officeart/2005/8/layout/vList2"/>
    <dgm:cxn modelId="{35E3FC7A-AC0F-7647-8547-2C6363C7784D}" type="presParOf" srcId="{E66F7544-50BC-0D4C-BEA0-51D07999E4FD}" destId="{E7A96918-D1BB-134A-96E6-742A065D17ED}" srcOrd="5" destOrd="0" presId="urn:microsoft.com/office/officeart/2005/8/layout/vList2"/>
    <dgm:cxn modelId="{0371B3BB-A6A8-8745-B7EB-D1F659FACC7F}" type="presParOf" srcId="{E66F7544-50BC-0D4C-BEA0-51D07999E4FD}" destId="{37628191-2BC1-6F49-9B52-02965050DA0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7382717-5F46-4762-8601-CFC8C88B2A46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366EFB7-3015-444E-823B-630543F3F15A}">
      <dgm:prSet/>
      <dgm:spPr/>
      <dgm:t>
        <a:bodyPr/>
        <a:lstStyle/>
        <a:p>
          <a:r>
            <a:rPr lang="en-US"/>
            <a:t>In the Task page, the user can create a new task by giving a Title for the task and the task description. </a:t>
          </a:r>
        </a:p>
      </dgm:t>
    </dgm:pt>
    <dgm:pt modelId="{B8822F4A-2131-4FB6-B4DB-6F72496F8053}" type="parTrans" cxnId="{256D60FF-DD98-4CE7-83BB-871B2693148B}">
      <dgm:prSet/>
      <dgm:spPr/>
      <dgm:t>
        <a:bodyPr/>
        <a:lstStyle/>
        <a:p>
          <a:endParaRPr lang="en-US"/>
        </a:p>
      </dgm:t>
    </dgm:pt>
    <dgm:pt modelId="{D373D4C1-045E-4F96-90A3-53A187B456CF}" type="sibTrans" cxnId="{256D60FF-DD98-4CE7-83BB-871B2693148B}">
      <dgm:prSet/>
      <dgm:spPr/>
      <dgm:t>
        <a:bodyPr/>
        <a:lstStyle/>
        <a:p>
          <a:endParaRPr lang="en-US"/>
        </a:p>
      </dgm:t>
    </dgm:pt>
    <dgm:pt modelId="{BE494B00-F25E-4F08-AD7F-C3F12EFDF0AB}">
      <dgm:prSet/>
      <dgm:spPr/>
      <dgm:t>
        <a:bodyPr/>
        <a:lstStyle/>
        <a:p>
          <a:r>
            <a:rPr lang="en-US"/>
            <a:t>It has three input boxes,</a:t>
          </a:r>
        </a:p>
      </dgm:t>
    </dgm:pt>
    <dgm:pt modelId="{52285025-7815-4445-8C36-35886BDA3E33}" type="parTrans" cxnId="{C760E1A7-88F9-4056-B35C-7E38FCFCFFC6}">
      <dgm:prSet/>
      <dgm:spPr/>
      <dgm:t>
        <a:bodyPr/>
        <a:lstStyle/>
        <a:p>
          <a:endParaRPr lang="en-US"/>
        </a:p>
      </dgm:t>
    </dgm:pt>
    <dgm:pt modelId="{499A8AA7-6AC3-4108-A33C-DC549A5C6B1B}" type="sibTrans" cxnId="{C760E1A7-88F9-4056-B35C-7E38FCFCFFC6}">
      <dgm:prSet/>
      <dgm:spPr/>
      <dgm:t>
        <a:bodyPr/>
        <a:lstStyle/>
        <a:p>
          <a:endParaRPr lang="en-US"/>
        </a:p>
      </dgm:t>
    </dgm:pt>
    <dgm:pt modelId="{F0218376-8498-45CD-8B3D-A72225B73391}">
      <dgm:prSet/>
      <dgm:spPr/>
      <dgm:t>
        <a:bodyPr/>
        <a:lstStyle/>
        <a:p>
          <a:r>
            <a:rPr lang="en-US"/>
            <a:t>Title </a:t>
          </a:r>
        </a:p>
      </dgm:t>
    </dgm:pt>
    <dgm:pt modelId="{3735C95A-5E7D-40A1-A842-D3D9514DA200}" type="parTrans" cxnId="{C2377B11-76B6-43B0-9D8C-BB67955CAC68}">
      <dgm:prSet/>
      <dgm:spPr/>
      <dgm:t>
        <a:bodyPr/>
        <a:lstStyle/>
        <a:p>
          <a:endParaRPr lang="en-US"/>
        </a:p>
      </dgm:t>
    </dgm:pt>
    <dgm:pt modelId="{77BF3A23-B9BA-4B5D-B8BB-93E8219697C8}" type="sibTrans" cxnId="{C2377B11-76B6-43B0-9D8C-BB67955CAC68}">
      <dgm:prSet/>
      <dgm:spPr/>
      <dgm:t>
        <a:bodyPr/>
        <a:lstStyle/>
        <a:p>
          <a:endParaRPr lang="en-US"/>
        </a:p>
      </dgm:t>
    </dgm:pt>
    <dgm:pt modelId="{407D8AF0-27D6-46A9-AFBF-A778430F33A1}">
      <dgm:prSet/>
      <dgm:spPr/>
      <dgm:t>
        <a:bodyPr/>
        <a:lstStyle/>
        <a:p>
          <a:r>
            <a:rPr lang="en-US"/>
            <a:t>Description</a:t>
          </a:r>
        </a:p>
      </dgm:t>
    </dgm:pt>
    <dgm:pt modelId="{DC9E7DBA-AFD5-4939-9B2A-B8DE34B6A148}" type="parTrans" cxnId="{23417AEE-A9AD-4605-BFD3-E2C71DB58E2C}">
      <dgm:prSet/>
      <dgm:spPr/>
      <dgm:t>
        <a:bodyPr/>
        <a:lstStyle/>
        <a:p>
          <a:endParaRPr lang="en-US"/>
        </a:p>
      </dgm:t>
    </dgm:pt>
    <dgm:pt modelId="{988509ED-6235-4AB3-BBE4-DCC6D625CAA4}" type="sibTrans" cxnId="{23417AEE-A9AD-4605-BFD3-E2C71DB58E2C}">
      <dgm:prSet/>
      <dgm:spPr/>
      <dgm:t>
        <a:bodyPr/>
        <a:lstStyle/>
        <a:p>
          <a:endParaRPr lang="en-US"/>
        </a:p>
      </dgm:t>
    </dgm:pt>
    <dgm:pt modelId="{E66450C9-9062-41DA-9B2E-DDE46C579E5B}">
      <dgm:prSet/>
      <dgm:spPr/>
      <dgm:t>
        <a:bodyPr/>
        <a:lstStyle/>
        <a:p>
          <a:r>
            <a:rPr lang="en-US"/>
            <a:t>Status</a:t>
          </a:r>
        </a:p>
      </dgm:t>
    </dgm:pt>
    <dgm:pt modelId="{705DAD5E-33A8-4E5A-B8B3-7C34193533C6}" type="parTrans" cxnId="{2FCB9955-6F41-4D19-B459-9876D0302371}">
      <dgm:prSet/>
      <dgm:spPr/>
      <dgm:t>
        <a:bodyPr/>
        <a:lstStyle/>
        <a:p>
          <a:endParaRPr lang="en-US"/>
        </a:p>
      </dgm:t>
    </dgm:pt>
    <dgm:pt modelId="{C52850E0-D56E-4AFC-B438-697C89D1EC9D}" type="sibTrans" cxnId="{2FCB9955-6F41-4D19-B459-9876D0302371}">
      <dgm:prSet/>
      <dgm:spPr/>
      <dgm:t>
        <a:bodyPr/>
        <a:lstStyle/>
        <a:p>
          <a:endParaRPr lang="en-US"/>
        </a:p>
      </dgm:t>
    </dgm:pt>
    <dgm:pt modelId="{047EFD7A-31BB-4894-8F2C-E387AFEF5C9D}">
      <dgm:prSet/>
      <dgm:spPr/>
      <dgm:t>
        <a:bodyPr/>
        <a:lstStyle/>
        <a:p>
          <a:r>
            <a:rPr lang="en-US"/>
            <a:t>The new task created can be saved or cancelled.</a:t>
          </a:r>
        </a:p>
      </dgm:t>
    </dgm:pt>
    <dgm:pt modelId="{E56F378F-20EA-4E7E-B034-F11F07FD5C53}" type="parTrans" cxnId="{1EFB4BC8-91B0-49A5-848E-405AB84CA374}">
      <dgm:prSet/>
      <dgm:spPr/>
      <dgm:t>
        <a:bodyPr/>
        <a:lstStyle/>
        <a:p>
          <a:endParaRPr lang="en-US"/>
        </a:p>
      </dgm:t>
    </dgm:pt>
    <dgm:pt modelId="{449752DE-CAF4-4845-B4CD-075F68A94261}" type="sibTrans" cxnId="{1EFB4BC8-91B0-49A5-848E-405AB84CA374}">
      <dgm:prSet/>
      <dgm:spPr/>
      <dgm:t>
        <a:bodyPr/>
        <a:lstStyle/>
        <a:p>
          <a:endParaRPr lang="en-US"/>
        </a:p>
      </dgm:t>
    </dgm:pt>
    <dgm:pt modelId="{566B68FA-7374-4B43-9A24-4EFC85CD66DB}">
      <dgm:prSet/>
      <dgm:spPr/>
      <dgm:t>
        <a:bodyPr/>
        <a:lstStyle/>
        <a:p>
          <a:r>
            <a:rPr lang="en-US"/>
            <a:t>It includes two buttons,</a:t>
          </a:r>
        </a:p>
      </dgm:t>
    </dgm:pt>
    <dgm:pt modelId="{69F4F049-70B3-4D6A-BC5B-BA620923538A}" type="parTrans" cxnId="{79225A13-0B34-4C66-8A98-A3473D3B25C3}">
      <dgm:prSet/>
      <dgm:spPr/>
      <dgm:t>
        <a:bodyPr/>
        <a:lstStyle/>
        <a:p>
          <a:endParaRPr lang="en-US"/>
        </a:p>
      </dgm:t>
    </dgm:pt>
    <dgm:pt modelId="{216F38E4-8543-41E7-94FD-8DAC9FD90F6D}" type="sibTrans" cxnId="{79225A13-0B34-4C66-8A98-A3473D3B25C3}">
      <dgm:prSet/>
      <dgm:spPr/>
      <dgm:t>
        <a:bodyPr/>
        <a:lstStyle/>
        <a:p>
          <a:endParaRPr lang="en-US"/>
        </a:p>
      </dgm:t>
    </dgm:pt>
    <dgm:pt modelId="{E5A33117-CCDA-4A3F-A83F-0DAF9B8BBD06}">
      <dgm:prSet/>
      <dgm:spPr/>
      <dgm:t>
        <a:bodyPr/>
        <a:lstStyle/>
        <a:p>
          <a:r>
            <a:rPr lang="en-US"/>
            <a:t>Save – To save the task entered</a:t>
          </a:r>
        </a:p>
      </dgm:t>
    </dgm:pt>
    <dgm:pt modelId="{1B075B73-B9EA-4BBF-A3C0-C4F652880725}" type="parTrans" cxnId="{68345ADB-B10E-40DE-B6C9-7BA821AB6A75}">
      <dgm:prSet/>
      <dgm:spPr/>
      <dgm:t>
        <a:bodyPr/>
        <a:lstStyle/>
        <a:p>
          <a:endParaRPr lang="en-US"/>
        </a:p>
      </dgm:t>
    </dgm:pt>
    <dgm:pt modelId="{46F96EC8-D6ED-4DBB-B1D9-9523D3EDFCA7}" type="sibTrans" cxnId="{68345ADB-B10E-40DE-B6C9-7BA821AB6A75}">
      <dgm:prSet/>
      <dgm:spPr/>
      <dgm:t>
        <a:bodyPr/>
        <a:lstStyle/>
        <a:p>
          <a:endParaRPr lang="en-US"/>
        </a:p>
      </dgm:t>
    </dgm:pt>
    <dgm:pt modelId="{5FDD4789-BC7D-4A46-9287-5936984635BB}">
      <dgm:prSet/>
      <dgm:spPr/>
      <dgm:t>
        <a:bodyPr/>
        <a:lstStyle/>
        <a:p>
          <a:r>
            <a:rPr lang="en-US"/>
            <a:t>Cancel – To cancel the task entered</a:t>
          </a:r>
        </a:p>
      </dgm:t>
    </dgm:pt>
    <dgm:pt modelId="{FCDB6744-B98F-413C-AD8B-6CC45DA79BB1}" type="parTrans" cxnId="{AEA04C35-87D7-44F7-9A0B-1832DCF76B6E}">
      <dgm:prSet/>
      <dgm:spPr/>
      <dgm:t>
        <a:bodyPr/>
        <a:lstStyle/>
        <a:p>
          <a:endParaRPr lang="en-US"/>
        </a:p>
      </dgm:t>
    </dgm:pt>
    <dgm:pt modelId="{095F1511-85AE-4B1D-8447-AD1911125AA3}" type="sibTrans" cxnId="{AEA04C35-87D7-44F7-9A0B-1832DCF76B6E}">
      <dgm:prSet/>
      <dgm:spPr/>
      <dgm:t>
        <a:bodyPr/>
        <a:lstStyle/>
        <a:p>
          <a:endParaRPr lang="en-US"/>
        </a:p>
      </dgm:t>
    </dgm:pt>
    <dgm:pt modelId="{B83C4B60-2381-A44F-9475-FDFDA4BEBF01}" type="pres">
      <dgm:prSet presAssocID="{C7382717-5F46-4762-8601-CFC8C88B2A46}" presName="diagram" presStyleCnt="0">
        <dgm:presLayoutVars>
          <dgm:dir/>
          <dgm:resizeHandles val="exact"/>
        </dgm:presLayoutVars>
      </dgm:prSet>
      <dgm:spPr/>
    </dgm:pt>
    <dgm:pt modelId="{3CA291CB-7B8B-9B43-9C56-C52080F4595F}" type="pres">
      <dgm:prSet presAssocID="{4366EFB7-3015-444E-823B-630543F3F15A}" presName="node" presStyleLbl="node1" presStyleIdx="0" presStyleCnt="6">
        <dgm:presLayoutVars>
          <dgm:bulletEnabled val="1"/>
        </dgm:presLayoutVars>
      </dgm:prSet>
      <dgm:spPr/>
    </dgm:pt>
    <dgm:pt modelId="{A7758084-53CA-F142-B13C-8877DB26EEEE}" type="pres">
      <dgm:prSet presAssocID="{D373D4C1-045E-4F96-90A3-53A187B456CF}" presName="sibTrans" presStyleCnt="0"/>
      <dgm:spPr/>
    </dgm:pt>
    <dgm:pt modelId="{C3131EF8-D75F-F24E-9F5A-D0FD62DC3351}" type="pres">
      <dgm:prSet presAssocID="{BE494B00-F25E-4F08-AD7F-C3F12EFDF0AB}" presName="node" presStyleLbl="node1" presStyleIdx="1" presStyleCnt="6">
        <dgm:presLayoutVars>
          <dgm:bulletEnabled val="1"/>
        </dgm:presLayoutVars>
      </dgm:prSet>
      <dgm:spPr/>
    </dgm:pt>
    <dgm:pt modelId="{45899AE6-6302-BF4A-A1AE-A21FD19336D2}" type="pres">
      <dgm:prSet presAssocID="{499A8AA7-6AC3-4108-A33C-DC549A5C6B1B}" presName="sibTrans" presStyleCnt="0"/>
      <dgm:spPr/>
    </dgm:pt>
    <dgm:pt modelId="{7844D123-41A1-FD4A-B6B7-5CA90537FAE2}" type="pres">
      <dgm:prSet presAssocID="{047EFD7A-31BB-4894-8F2C-E387AFEF5C9D}" presName="node" presStyleLbl="node1" presStyleIdx="2" presStyleCnt="6">
        <dgm:presLayoutVars>
          <dgm:bulletEnabled val="1"/>
        </dgm:presLayoutVars>
      </dgm:prSet>
      <dgm:spPr/>
    </dgm:pt>
    <dgm:pt modelId="{6591F954-59DA-3545-9154-78C5B6454040}" type="pres">
      <dgm:prSet presAssocID="{449752DE-CAF4-4845-B4CD-075F68A94261}" presName="sibTrans" presStyleCnt="0"/>
      <dgm:spPr/>
    </dgm:pt>
    <dgm:pt modelId="{B2D59EF3-E258-C842-8570-38071341A9FB}" type="pres">
      <dgm:prSet presAssocID="{566B68FA-7374-4B43-9A24-4EFC85CD66DB}" presName="node" presStyleLbl="node1" presStyleIdx="3" presStyleCnt="6">
        <dgm:presLayoutVars>
          <dgm:bulletEnabled val="1"/>
        </dgm:presLayoutVars>
      </dgm:prSet>
      <dgm:spPr/>
    </dgm:pt>
    <dgm:pt modelId="{F44CCBE1-C6FF-004D-9D56-3938D5DBCD52}" type="pres">
      <dgm:prSet presAssocID="{216F38E4-8543-41E7-94FD-8DAC9FD90F6D}" presName="sibTrans" presStyleCnt="0"/>
      <dgm:spPr/>
    </dgm:pt>
    <dgm:pt modelId="{4281BC47-F2CF-BA42-A50A-6865B79B7831}" type="pres">
      <dgm:prSet presAssocID="{E5A33117-CCDA-4A3F-A83F-0DAF9B8BBD06}" presName="node" presStyleLbl="node1" presStyleIdx="4" presStyleCnt="6">
        <dgm:presLayoutVars>
          <dgm:bulletEnabled val="1"/>
        </dgm:presLayoutVars>
      </dgm:prSet>
      <dgm:spPr/>
    </dgm:pt>
    <dgm:pt modelId="{6E629CCC-81D3-4449-9071-6D6EB65AFC4B}" type="pres">
      <dgm:prSet presAssocID="{46F96EC8-D6ED-4DBB-B1D9-9523D3EDFCA7}" presName="sibTrans" presStyleCnt="0"/>
      <dgm:spPr/>
    </dgm:pt>
    <dgm:pt modelId="{F81E2C0D-CBE1-9547-9F8A-4A731C297BFF}" type="pres">
      <dgm:prSet presAssocID="{5FDD4789-BC7D-4A46-9287-5936984635BB}" presName="node" presStyleLbl="node1" presStyleIdx="5" presStyleCnt="6">
        <dgm:presLayoutVars>
          <dgm:bulletEnabled val="1"/>
        </dgm:presLayoutVars>
      </dgm:prSet>
      <dgm:spPr/>
    </dgm:pt>
  </dgm:ptLst>
  <dgm:cxnLst>
    <dgm:cxn modelId="{C2377B11-76B6-43B0-9D8C-BB67955CAC68}" srcId="{BE494B00-F25E-4F08-AD7F-C3F12EFDF0AB}" destId="{F0218376-8498-45CD-8B3D-A72225B73391}" srcOrd="0" destOrd="0" parTransId="{3735C95A-5E7D-40A1-A842-D3D9514DA200}" sibTransId="{77BF3A23-B9BA-4B5D-B8BB-93E8219697C8}"/>
    <dgm:cxn modelId="{79225A13-0B34-4C66-8A98-A3473D3B25C3}" srcId="{C7382717-5F46-4762-8601-CFC8C88B2A46}" destId="{566B68FA-7374-4B43-9A24-4EFC85CD66DB}" srcOrd="3" destOrd="0" parTransId="{69F4F049-70B3-4D6A-BC5B-BA620923538A}" sibTransId="{216F38E4-8543-41E7-94FD-8DAC9FD90F6D}"/>
    <dgm:cxn modelId="{013BAB2D-CB72-1441-9B94-8C88B39B6239}" type="presOf" srcId="{047EFD7A-31BB-4894-8F2C-E387AFEF5C9D}" destId="{7844D123-41A1-FD4A-B6B7-5CA90537FAE2}" srcOrd="0" destOrd="0" presId="urn:microsoft.com/office/officeart/2005/8/layout/default"/>
    <dgm:cxn modelId="{AEA04C35-87D7-44F7-9A0B-1832DCF76B6E}" srcId="{C7382717-5F46-4762-8601-CFC8C88B2A46}" destId="{5FDD4789-BC7D-4A46-9287-5936984635BB}" srcOrd="5" destOrd="0" parTransId="{FCDB6744-B98F-413C-AD8B-6CC45DA79BB1}" sibTransId="{095F1511-85AE-4B1D-8447-AD1911125AA3}"/>
    <dgm:cxn modelId="{E73B1B3D-4026-1C4E-BE3B-392D8E0DF01D}" type="presOf" srcId="{C7382717-5F46-4762-8601-CFC8C88B2A46}" destId="{B83C4B60-2381-A44F-9475-FDFDA4BEBF01}" srcOrd="0" destOrd="0" presId="urn:microsoft.com/office/officeart/2005/8/layout/default"/>
    <dgm:cxn modelId="{4AEC1344-D9B9-C548-BDF7-5C0EFE204396}" type="presOf" srcId="{4366EFB7-3015-444E-823B-630543F3F15A}" destId="{3CA291CB-7B8B-9B43-9C56-C52080F4595F}" srcOrd="0" destOrd="0" presId="urn:microsoft.com/office/officeart/2005/8/layout/default"/>
    <dgm:cxn modelId="{2FCB9955-6F41-4D19-B459-9876D0302371}" srcId="{BE494B00-F25E-4F08-AD7F-C3F12EFDF0AB}" destId="{E66450C9-9062-41DA-9B2E-DDE46C579E5B}" srcOrd="2" destOrd="0" parTransId="{705DAD5E-33A8-4E5A-B8B3-7C34193533C6}" sibTransId="{C52850E0-D56E-4AFC-B438-697C89D1EC9D}"/>
    <dgm:cxn modelId="{2BB3B55D-FC4C-AB4B-A93A-2E725D49A6A4}" type="presOf" srcId="{566B68FA-7374-4B43-9A24-4EFC85CD66DB}" destId="{B2D59EF3-E258-C842-8570-38071341A9FB}" srcOrd="0" destOrd="0" presId="urn:microsoft.com/office/officeart/2005/8/layout/default"/>
    <dgm:cxn modelId="{2C92D97B-1929-4346-8A8C-9BE3842EBEBE}" type="presOf" srcId="{5FDD4789-BC7D-4A46-9287-5936984635BB}" destId="{F81E2C0D-CBE1-9547-9F8A-4A731C297BFF}" srcOrd="0" destOrd="0" presId="urn:microsoft.com/office/officeart/2005/8/layout/default"/>
    <dgm:cxn modelId="{153BEA9D-8064-D444-AE9A-84450CA386C6}" type="presOf" srcId="{E66450C9-9062-41DA-9B2E-DDE46C579E5B}" destId="{C3131EF8-D75F-F24E-9F5A-D0FD62DC3351}" srcOrd="0" destOrd="3" presId="urn:microsoft.com/office/officeart/2005/8/layout/default"/>
    <dgm:cxn modelId="{E5A4ECA3-62FD-CF46-AC15-924A915E1B96}" type="presOf" srcId="{BE494B00-F25E-4F08-AD7F-C3F12EFDF0AB}" destId="{C3131EF8-D75F-F24E-9F5A-D0FD62DC3351}" srcOrd="0" destOrd="0" presId="urn:microsoft.com/office/officeart/2005/8/layout/default"/>
    <dgm:cxn modelId="{C760E1A7-88F9-4056-B35C-7E38FCFCFFC6}" srcId="{C7382717-5F46-4762-8601-CFC8C88B2A46}" destId="{BE494B00-F25E-4F08-AD7F-C3F12EFDF0AB}" srcOrd="1" destOrd="0" parTransId="{52285025-7815-4445-8C36-35886BDA3E33}" sibTransId="{499A8AA7-6AC3-4108-A33C-DC549A5C6B1B}"/>
    <dgm:cxn modelId="{32EC01BB-6FDA-8D43-BEAA-A685CA980FF9}" type="presOf" srcId="{F0218376-8498-45CD-8B3D-A72225B73391}" destId="{C3131EF8-D75F-F24E-9F5A-D0FD62DC3351}" srcOrd="0" destOrd="1" presId="urn:microsoft.com/office/officeart/2005/8/layout/default"/>
    <dgm:cxn modelId="{1EFB4BC8-91B0-49A5-848E-405AB84CA374}" srcId="{C7382717-5F46-4762-8601-CFC8C88B2A46}" destId="{047EFD7A-31BB-4894-8F2C-E387AFEF5C9D}" srcOrd="2" destOrd="0" parTransId="{E56F378F-20EA-4E7E-B034-F11F07FD5C53}" sibTransId="{449752DE-CAF4-4845-B4CD-075F68A94261}"/>
    <dgm:cxn modelId="{15C84ED2-E3F8-2B40-A6E4-0FBD8ADB1346}" type="presOf" srcId="{E5A33117-CCDA-4A3F-A83F-0DAF9B8BBD06}" destId="{4281BC47-F2CF-BA42-A50A-6865B79B7831}" srcOrd="0" destOrd="0" presId="urn:microsoft.com/office/officeart/2005/8/layout/default"/>
    <dgm:cxn modelId="{68345ADB-B10E-40DE-B6C9-7BA821AB6A75}" srcId="{C7382717-5F46-4762-8601-CFC8C88B2A46}" destId="{E5A33117-CCDA-4A3F-A83F-0DAF9B8BBD06}" srcOrd="4" destOrd="0" parTransId="{1B075B73-B9EA-4BBF-A3C0-C4F652880725}" sibTransId="{46F96EC8-D6ED-4DBB-B1D9-9523D3EDFCA7}"/>
    <dgm:cxn modelId="{72FEE7E3-A57B-1B41-91FD-5560EEFB4BD5}" type="presOf" srcId="{407D8AF0-27D6-46A9-AFBF-A778430F33A1}" destId="{C3131EF8-D75F-F24E-9F5A-D0FD62DC3351}" srcOrd="0" destOrd="2" presId="urn:microsoft.com/office/officeart/2005/8/layout/default"/>
    <dgm:cxn modelId="{23417AEE-A9AD-4605-BFD3-E2C71DB58E2C}" srcId="{BE494B00-F25E-4F08-AD7F-C3F12EFDF0AB}" destId="{407D8AF0-27D6-46A9-AFBF-A778430F33A1}" srcOrd="1" destOrd="0" parTransId="{DC9E7DBA-AFD5-4939-9B2A-B8DE34B6A148}" sibTransId="{988509ED-6235-4AB3-BBE4-DCC6D625CAA4}"/>
    <dgm:cxn modelId="{256D60FF-DD98-4CE7-83BB-871B2693148B}" srcId="{C7382717-5F46-4762-8601-CFC8C88B2A46}" destId="{4366EFB7-3015-444E-823B-630543F3F15A}" srcOrd="0" destOrd="0" parTransId="{B8822F4A-2131-4FB6-B4DB-6F72496F8053}" sibTransId="{D373D4C1-045E-4F96-90A3-53A187B456CF}"/>
    <dgm:cxn modelId="{20C228AA-EBF4-764B-BECB-6411110771F0}" type="presParOf" srcId="{B83C4B60-2381-A44F-9475-FDFDA4BEBF01}" destId="{3CA291CB-7B8B-9B43-9C56-C52080F4595F}" srcOrd="0" destOrd="0" presId="urn:microsoft.com/office/officeart/2005/8/layout/default"/>
    <dgm:cxn modelId="{86E95D2E-D311-AD42-AD55-080E69B60B99}" type="presParOf" srcId="{B83C4B60-2381-A44F-9475-FDFDA4BEBF01}" destId="{A7758084-53CA-F142-B13C-8877DB26EEEE}" srcOrd="1" destOrd="0" presId="urn:microsoft.com/office/officeart/2005/8/layout/default"/>
    <dgm:cxn modelId="{07821280-0F29-4446-8A63-314026DCD507}" type="presParOf" srcId="{B83C4B60-2381-A44F-9475-FDFDA4BEBF01}" destId="{C3131EF8-D75F-F24E-9F5A-D0FD62DC3351}" srcOrd="2" destOrd="0" presId="urn:microsoft.com/office/officeart/2005/8/layout/default"/>
    <dgm:cxn modelId="{7795DCF1-4056-B540-A2EA-3DF44DCBF173}" type="presParOf" srcId="{B83C4B60-2381-A44F-9475-FDFDA4BEBF01}" destId="{45899AE6-6302-BF4A-A1AE-A21FD19336D2}" srcOrd="3" destOrd="0" presId="urn:microsoft.com/office/officeart/2005/8/layout/default"/>
    <dgm:cxn modelId="{0A0CD207-231B-F040-AA47-70DC212FA19C}" type="presParOf" srcId="{B83C4B60-2381-A44F-9475-FDFDA4BEBF01}" destId="{7844D123-41A1-FD4A-B6B7-5CA90537FAE2}" srcOrd="4" destOrd="0" presId="urn:microsoft.com/office/officeart/2005/8/layout/default"/>
    <dgm:cxn modelId="{C6DD377E-548B-5B40-AD51-5E321B103F93}" type="presParOf" srcId="{B83C4B60-2381-A44F-9475-FDFDA4BEBF01}" destId="{6591F954-59DA-3545-9154-78C5B6454040}" srcOrd="5" destOrd="0" presId="urn:microsoft.com/office/officeart/2005/8/layout/default"/>
    <dgm:cxn modelId="{A10B8A52-6213-7D42-88BE-A242509C0C9F}" type="presParOf" srcId="{B83C4B60-2381-A44F-9475-FDFDA4BEBF01}" destId="{B2D59EF3-E258-C842-8570-38071341A9FB}" srcOrd="6" destOrd="0" presId="urn:microsoft.com/office/officeart/2005/8/layout/default"/>
    <dgm:cxn modelId="{033083B4-EA78-EF4A-87B2-439742F68178}" type="presParOf" srcId="{B83C4B60-2381-A44F-9475-FDFDA4BEBF01}" destId="{F44CCBE1-C6FF-004D-9D56-3938D5DBCD52}" srcOrd="7" destOrd="0" presId="urn:microsoft.com/office/officeart/2005/8/layout/default"/>
    <dgm:cxn modelId="{DF628A03-6281-F84C-9509-D4AA11824D81}" type="presParOf" srcId="{B83C4B60-2381-A44F-9475-FDFDA4BEBF01}" destId="{4281BC47-F2CF-BA42-A50A-6865B79B7831}" srcOrd="8" destOrd="0" presId="urn:microsoft.com/office/officeart/2005/8/layout/default"/>
    <dgm:cxn modelId="{93CC5106-A722-AB42-9994-02386812B289}" type="presParOf" srcId="{B83C4B60-2381-A44F-9475-FDFDA4BEBF01}" destId="{6E629CCC-81D3-4449-9071-6D6EB65AFC4B}" srcOrd="9" destOrd="0" presId="urn:microsoft.com/office/officeart/2005/8/layout/default"/>
    <dgm:cxn modelId="{FD0B9D2F-A34F-7545-8CB4-B9A8F634A497}" type="presParOf" srcId="{B83C4B60-2381-A44F-9475-FDFDA4BEBF01}" destId="{F81E2C0D-CBE1-9547-9F8A-4A731C297BF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482DFA-D791-40DB-A6AD-16D5B49471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98EEA0E-E608-4005-A3D1-645834CA0B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Customer can view list of tasks created by them.</a:t>
          </a:r>
        </a:p>
      </dgm:t>
    </dgm:pt>
    <dgm:pt modelId="{894C71EF-8952-4910-A42E-6B35B7BFBA31}" type="parTrans" cxnId="{0460F394-2C24-4803-B6D5-AA07B7E15504}">
      <dgm:prSet/>
      <dgm:spPr/>
      <dgm:t>
        <a:bodyPr/>
        <a:lstStyle/>
        <a:p>
          <a:endParaRPr lang="en-US"/>
        </a:p>
      </dgm:t>
    </dgm:pt>
    <dgm:pt modelId="{B3D1D60E-AF44-4AC7-9672-1AF0BF37981F}" type="sibTrans" cxnId="{0460F394-2C24-4803-B6D5-AA07B7E15504}">
      <dgm:prSet/>
      <dgm:spPr/>
      <dgm:t>
        <a:bodyPr/>
        <a:lstStyle/>
        <a:p>
          <a:endParaRPr lang="en-US"/>
        </a:p>
      </dgm:t>
    </dgm:pt>
    <dgm:pt modelId="{DA1EEEAA-1417-4DFD-9858-8D9F3F4EEA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Customer can create, update, and delete their own tasks users within the system.</a:t>
          </a:r>
        </a:p>
      </dgm:t>
    </dgm:pt>
    <dgm:pt modelId="{65D69320-A1B3-4DF1-BD36-AFB5F0768FB0}" type="parTrans" cxnId="{D4BE0E37-B7FE-4799-94C7-77C7A28FED0A}">
      <dgm:prSet/>
      <dgm:spPr/>
      <dgm:t>
        <a:bodyPr/>
        <a:lstStyle/>
        <a:p>
          <a:endParaRPr lang="en-US"/>
        </a:p>
      </dgm:t>
    </dgm:pt>
    <dgm:pt modelId="{246FA6D5-F102-484C-AC72-08CA0DA7A015}" type="sibTrans" cxnId="{D4BE0E37-B7FE-4799-94C7-77C7A28FED0A}">
      <dgm:prSet/>
      <dgm:spPr/>
      <dgm:t>
        <a:bodyPr/>
        <a:lstStyle/>
        <a:p>
          <a:endParaRPr lang="en-US"/>
        </a:p>
      </dgm:t>
    </dgm:pt>
    <dgm:pt modelId="{31D5B5D5-7287-4920-AF75-234D0BCE5C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Customer cannot view, update or delete others user’s task.</a:t>
          </a:r>
        </a:p>
      </dgm:t>
    </dgm:pt>
    <dgm:pt modelId="{50D9F103-FD75-4461-BE67-8B13F75BF801}" type="parTrans" cxnId="{A268D66F-4231-48DF-98D9-4C6766345501}">
      <dgm:prSet/>
      <dgm:spPr/>
      <dgm:t>
        <a:bodyPr/>
        <a:lstStyle/>
        <a:p>
          <a:endParaRPr lang="en-US"/>
        </a:p>
      </dgm:t>
    </dgm:pt>
    <dgm:pt modelId="{AAD535F0-F5F9-466D-B957-E81099F13D08}" type="sibTrans" cxnId="{A268D66F-4231-48DF-98D9-4C6766345501}">
      <dgm:prSet/>
      <dgm:spPr/>
      <dgm:t>
        <a:bodyPr/>
        <a:lstStyle/>
        <a:p>
          <a:endParaRPr lang="en-US"/>
        </a:p>
      </dgm:t>
    </dgm:pt>
    <dgm:pt modelId="{9A21A7BF-95D7-4798-B065-1B83AFD9C11B}" type="pres">
      <dgm:prSet presAssocID="{EC482DFA-D791-40DB-A6AD-16D5B49471A2}" presName="root" presStyleCnt="0">
        <dgm:presLayoutVars>
          <dgm:dir/>
          <dgm:resizeHandles val="exact"/>
        </dgm:presLayoutVars>
      </dgm:prSet>
      <dgm:spPr/>
    </dgm:pt>
    <dgm:pt modelId="{60343B01-1516-4DC4-ADA9-B8E676922C08}" type="pres">
      <dgm:prSet presAssocID="{498EEA0E-E608-4005-A3D1-645834CA0B20}" presName="compNode" presStyleCnt="0"/>
      <dgm:spPr/>
    </dgm:pt>
    <dgm:pt modelId="{9B7A3F02-5635-434D-B952-9826BF4CFEEC}" type="pres">
      <dgm:prSet presAssocID="{498EEA0E-E608-4005-A3D1-645834CA0B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1E88EC9-5D96-4E93-91AB-059877D381D4}" type="pres">
      <dgm:prSet presAssocID="{498EEA0E-E608-4005-A3D1-645834CA0B20}" presName="spaceRect" presStyleCnt="0"/>
      <dgm:spPr/>
    </dgm:pt>
    <dgm:pt modelId="{892545C1-2258-4871-B184-317333D21E41}" type="pres">
      <dgm:prSet presAssocID="{498EEA0E-E608-4005-A3D1-645834CA0B20}" presName="textRect" presStyleLbl="revTx" presStyleIdx="0" presStyleCnt="3">
        <dgm:presLayoutVars>
          <dgm:chMax val="1"/>
          <dgm:chPref val="1"/>
        </dgm:presLayoutVars>
      </dgm:prSet>
      <dgm:spPr/>
    </dgm:pt>
    <dgm:pt modelId="{95184729-2EF2-4F7A-99C6-21724465386F}" type="pres">
      <dgm:prSet presAssocID="{B3D1D60E-AF44-4AC7-9672-1AF0BF37981F}" presName="sibTrans" presStyleCnt="0"/>
      <dgm:spPr/>
    </dgm:pt>
    <dgm:pt modelId="{50047CF6-9DED-4411-AD0A-29D1DB14A5C7}" type="pres">
      <dgm:prSet presAssocID="{DA1EEEAA-1417-4DFD-9858-8D9F3F4EEA6B}" presName="compNode" presStyleCnt="0"/>
      <dgm:spPr/>
    </dgm:pt>
    <dgm:pt modelId="{E9C6EE7E-2936-4509-8138-00026256FCAC}" type="pres">
      <dgm:prSet presAssocID="{DA1EEEAA-1417-4DFD-9858-8D9F3F4EEA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EB35F40F-FB56-40B1-8292-1A31D2D97986}" type="pres">
      <dgm:prSet presAssocID="{DA1EEEAA-1417-4DFD-9858-8D9F3F4EEA6B}" presName="spaceRect" presStyleCnt="0"/>
      <dgm:spPr/>
    </dgm:pt>
    <dgm:pt modelId="{35CF3197-BD3E-4DFC-9CE6-C1E63020F22D}" type="pres">
      <dgm:prSet presAssocID="{DA1EEEAA-1417-4DFD-9858-8D9F3F4EEA6B}" presName="textRect" presStyleLbl="revTx" presStyleIdx="1" presStyleCnt="3">
        <dgm:presLayoutVars>
          <dgm:chMax val="1"/>
          <dgm:chPref val="1"/>
        </dgm:presLayoutVars>
      </dgm:prSet>
      <dgm:spPr/>
    </dgm:pt>
    <dgm:pt modelId="{12336D22-6C5B-4C8C-9EF7-68177CE86834}" type="pres">
      <dgm:prSet presAssocID="{246FA6D5-F102-484C-AC72-08CA0DA7A015}" presName="sibTrans" presStyleCnt="0"/>
      <dgm:spPr/>
    </dgm:pt>
    <dgm:pt modelId="{85D47B66-17CF-47DB-B0DC-1D918346987D}" type="pres">
      <dgm:prSet presAssocID="{31D5B5D5-7287-4920-AF75-234D0BCE5C45}" presName="compNode" presStyleCnt="0"/>
      <dgm:spPr/>
    </dgm:pt>
    <dgm:pt modelId="{7D49EB51-75BD-4B5B-8675-E7369146851F}" type="pres">
      <dgm:prSet presAssocID="{31D5B5D5-7287-4920-AF75-234D0BCE5C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93724B2B-A324-4305-ACE2-3FB41B96A3FB}" type="pres">
      <dgm:prSet presAssocID="{31D5B5D5-7287-4920-AF75-234D0BCE5C45}" presName="spaceRect" presStyleCnt="0"/>
      <dgm:spPr/>
    </dgm:pt>
    <dgm:pt modelId="{286C5CCF-0F8C-4378-8A08-F9942617C3E3}" type="pres">
      <dgm:prSet presAssocID="{31D5B5D5-7287-4920-AF75-234D0BCE5C4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4BE0E37-B7FE-4799-94C7-77C7A28FED0A}" srcId="{EC482DFA-D791-40DB-A6AD-16D5B49471A2}" destId="{DA1EEEAA-1417-4DFD-9858-8D9F3F4EEA6B}" srcOrd="1" destOrd="0" parTransId="{65D69320-A1B3-4DF1-BD36-AFB5F0768FB0}" sibTransId="{246FA6D5-F102-484C-AC72-08CA0DA7A015}"/>
    <dgm:cxn modelId="{A268D66F-4231-48DF-98D9-4C6766345501}" srcId="{EC482DFA-D791-40DB-A6AD-16D5B49471A2}" destId="{31D5B5D5-7287-4920-AF75-234D0BCE5C45}" srcOrd="2" destOrd="0" parTransId="{50D9F103-FD75-4461-BE67-8B13F75BF801}" sibTransId="{AAD535F0-F5F9-466D-B957-E81099F13D08}"/>
    <dgm:cxn modelId="{18742673-DAB3-4C6C-AC0F-D60FD174218A}" type="presOf" srcId="{498EEA0E-E608-4005-A3D1-645834CA0B20}" destId="{892545C1-2258-4871-B184-317333D21E41}" srcOrd="0" destOrd="0" presId="urn:microsoft.com/office/officeart/2018/2/layout/IconLabelList"/>
    <dgm:cxn modelId="{0460F394-2C24-4803-B6D5-AA07B7E15504}" srcId="{EC482DFA-D791-40DB-A6AD-16D5B49471A2}" destId="{498EEA0E-E608-4005-A3D1-645834CA0B20}" srcOrd="0" destOrd="0" parTransId="{894C71EF-8952-4910-A42E-6B35B7BFBA31}" sibTransId="{B3D1D60E-AF44-4AC7-9672-1AF0BF37981F}"/>
    <dgm:cxn modelId="{0C88E9BD-A6F9-44EE-935F-BF753ABB0614}" type="presOf" srcId="{31D5B5D5-7287-4920-AF75-234D0BCE5C45}" destId="{286C5CCF-0F8C-4378-8A08-F9942617C3E3}" srcOrd="0" destOrd="0" presId="urn:microsoft.com/office/officeart/2018/2/layout/IconLabelList"/>
    <dgm:cxn modelId="{180FFAD6-78E8-43AB-8728-79DB3C90E88B}" type="presOf" srcId="{EC482DFA-D791-40DB-A6AD-16D5B49471A2}" destId="{9A21A7BF-95D7-4798-B065-1B83AFD9C11B}" srcOrd="0" destOrd="0" presId="urn:microsoft.com/office/officeart/2018/2/layout/IconLabelList"/>
    <dgm:cxn modelId="{FBC974F6-AE58-4528-8CCB-F9662732BC5B}" type="presOf" srcId="{DA1EEEAA-1417-4DFD-9858-8D9F3F4EEA6B}" destId="{35CF3197-BD3E-4DFC-9CE6-C1E63020F22D}" srcOrd="0" destOrd="0" presId="urn:microsoft.com/office/officeart/2018/2/layout/IconLabelList"/>
    <dgm:cxn modelId="{4AB97B55-04B0-43BA-8F5F-1244ABE45E51}" type="presParOf" srcId="{9A21A7BF-95D7-4798-B065-1B83AFD9C11B}" destId="{60343B01-1516-4DC4-ADA9-B8E676922C08}" srcOrd="0" destOrd="0" presId="urn:microsoft.com/office/officeart/2018/2/layout/IconLabelList"/>
    <dgm:cxn modelId="{D370EDFC-9FDD-41EA-B3DE-24CF0570F9FD}" type="presParOf" srcId="{60343B01-1516-4DC4-ADA9-B8E676922C08}" destId="{9B7A3F02-5635-434D-B952-9826BF4CFEEC}" srcOrd="0" destOrd="0" presId="urn:microsoft.com/office/officeart/2018/2/layout/IconLabelList"/>
    <dgm:cxn modelId="{E7FC430C-B229-4459-B14E-54C3C3F41797}" type="presParOf" srcId="{60343B01-1516-4DC4-ADA9-B8E676922C08}" destId="{D1E88EC9-5D96-4E93-91AB-059877D381D4}" srcOrd="1" destOrd="0" presId="urn:microsoft.com/office/officeart/2018/2/layout/IconLabelList"/>
    <dgm:cxn modelId="{732BAAE9-6563-483D-A67D-CF111A83072F}" type="presParOf" srcId="{60343B01-1516-4DC4-ADA9-B8E676922C08}" destId="{892545C1-2258-4871-B184-317333D21E41}" srcOrd="2" destOrd="0" presId="urn:microsoft.com/office/officeart/2018/2/layout/IconLabelList"/>
    <dgm:cxn modelId="{95EFB2DA-7191-4EBD-AF84-ED89AAAC41D4}" type="presParOf" srcId="{9A21A7BF-95D7-4798-B065-1B83AFD9C11B}" destId="{95184729-2EF2-4F7A-99C6-21724465386F}" srcOrd="1" destOrd="0" presId="urn:microsoft.com/office/officeart/2018/2/layout/IconLabelList"/>
    <dgm:cxn modelId="{BCE8C652-7731-49FD-9E39-395036EE9C3E}" type="presParOf" srcId="{9A21A7BF-95D7-4798-B065-1B83AFD9C11B}" destId="{50047CF6-9DED-4411-AD0A-29D1DB14A5C7}" srcOrd="2" destOrd="0" presId="urn:microsoft.com/office/officeart/2018/2/layout/IconLabelList"/>
    <dgm:cxn modelId="{0E88F578-70D3-4F1B-AC65-206A14CB94A5}" type="presParOf" srcId="{50047CF6-9DED-4411-AD0A-29D1DB14A5C7}" destId="{E9C6EE7E-2936-4509-8138-00026256FCAC}" srcOrd="0" destOrd="0" presId="urn:microsoft.com/office/officeart/2018/2/layout/IconLabelList"/>
    <dgm:cxn modelId="{E2B1FC26-33F7-4850-973A-A131DECE3A22}" type="presParOf" srcId="{50047CF6-9DED-4411-AD0A-29D1DB14A5C7}" destId="{EB35F40F-FB56-40B1-8292-1A31D2D97986}" srcOrd="1" destOrd="0" presId="urn:microsoft.com/office/officeart/2018/2/layout/IconLabelList"/>
    <dgm:cxn modelId="{418DD0DE-5F01-4839-890B-90B000407D7B}" type="presParOf" srcId="{50047CF6-9DED-4411-AD0A-29D1DB14A5C7}" destId="{35CF3197-BD3E-4DFC-9CE6-C1E63020F22D}" srcOrd="2" destOrd="0" presId="urn:microsoft.com/office/officeart/2018/2/layout/IconLabelList"/>
    <dgm:cxn modelId="{E1E2C538-DBDE-48FD-91AA-7DC5FD7FAA8A}" type="presParOf" srcId="{9A21A7BF-95D7-4798-B065-1B83AFD9C11B}" destId="{12336D22-6C5B-4C8C-9EF7-68177CE86834}" srcOrd="3" destOrd="0" presId="urn:microsoft.com/office/officeart/2018/2/layout/IconLabelList"/>
    <dgm:cxn modelId="{2C8E9551-AA68-43DC-BBE9-332D779F25EB}" type="presParOf" srcId="{9A21A7BF-95D7-4798-B065-1B83AFD9C11B}" destId="{85D47B66-17CF-47DB-B0DC-1D918346987D}" srcOrd="4" destOrd="0" presId="urn:microsoft.com/office/officeart/2018/2/layout/IconLabelList"/>
    <dgm:cxn modelId="{06F43074-AF6E-457A-9B8B-03787CD7BD45}" type="presParOf" srcId="{85D47B66-17CF-47DB-B0DC-1D918346987D}" destId="{7D49EB51-75BD-4B5B-8675-E7369146851F}" srcOrd="0" destOrd="0" presId="urn:microsoft.com/office/officeart/2018/2/layout/IconLabelList"/>
    <dgm:cxn modelId="{895B1F1D-A9FC-4970-9F81-D6C78EDF1789}" type="presParOf" srcId="{85D47B66-17CF-47DB-B0DC-1D918346987D}" destId="{93724B2B-A324-4305-ACE2-3FB41B96A3FB}" srcOrd="1" destOrd="0" presId="urn:microsoft.com/office/officeart/2018/2/layout/IconLabelList"/>
    <dgm:cxn modelId="{07AD4409-6179-4FC3-8787-810762C36562}" type="presParOf" srcId="{85D47B66-17CF-47DB-B0DC-1D918346987D}" destId="{286C5CCF-0F8C-4378-8A08-F9942617C3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530F5-F3D3-4A60-9EF2-BD3F0A387097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3AE88-34BB-473C-8886-29DA38CF83BA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AB4FD-584E-4DA4-BC83-5A6EC18B2DA9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In this project, we’ll focus on building a Task Management system for employees.</a:t>
          </a:r>
          <a:endParaRPr lang="en-US" sz="2100" kern="1200"/>
        </a:p>
      </dsp:txBody>
      <dsp:txXfrm>
        <a:off x="1182711" y="437"/>
        <a:ext cx="8723287" cy="1023992"/>
      </dsp:txXfrm>
    </dsp:sp>
    <dsp:sp modelId="{4A6FB2F1-0A92-4921-839E-83879AB96EE0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A4D17-403B-4878-A898-07732D76CE92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F0247-2637-4C97-8AB4-D87FB5346855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The main goal is to create an application that allows a user to login and create a </a:t>
          </a:r>
          <a:r>
            <a:rPr lang="en-US" sz="2100" kern="1200"/>
            <a:t>task, </a:t>
          </a:r>
          <a:r>
            <a:rPr lang="en-US" sz="2100" b="0" i="0" kern="1200"/>
            <a:t>update </a:t>
          </a:r>
          <a:r>
            <a:rPr lang="en-US" sz="2100" kern="1200"/>
            <a:t>and </a:t>
          </a:r>
          <a:r>
            <a:rPr lang="en-US" sz="2100" b="0" i="0" kern="1200"/>
            <a:t>delete the tasks that they have created.</a:t>
          </a:r>
          <a:endParaRPr lang="en-US" sz="2100" kern="1200"/>
        </a:p>
      </dsp:txBody>
      <dsp:txXfrm>
        <a:off x="1182711" y="1280428"/>
        <a:ext cx="8723287" cy="1023992"/>
      </dsp:txXfrm>
    </dsp:sp>
    <dsp:sp modelId="{66A89547-7BEE-47B9-97F2-B3AB39DC39DF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7F79F-AEF4-47B0-9E04-E0E0B4E98F0F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18FF2-57B4-4E3B-8DE6-18692CED320A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The tasks that are created are managed and saved in an external database, therefore it can be accessed from any windows machine by logging into the application.</a:t>
          </a:r>
          <a:endParaRPr lang="en-US" sz="2100" kern="1200"/>
        </a:p>
      </dsp:txBody>
      <dsp:txXfrm>
        <a:off x="1182711" y="2560419"/>
        <a:ext cx="8723287" cy="10239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8C935-01D1-4D0D-8A43-9A8DD5A75D0C}">
      <dsp:nvSpPr>
        <dsp:cNvPr id="0" name=""/>
        <dsp:cNvSpPr/>
      </dsp:nvSpPr>
      <dsp:spPr>
        <a:xfrm>
          <a:off x="1014449" y="602623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4E560-6813-4E5B-91DB-11E843D778E8}">
      <dsp:nvSpPr>
        <dsp:cNvPr id="0" name=""/>
        <dsp:cNvSpPr/>
      </dsp:nvSpPr>
      <dsp:spPr>
        <a:xfrm>
          <a:off x="240805" y="221909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Administrator can create, view, update, and delete all the users.</a:t>
          </a:r>
        </a:p>
      </dsp:txBody>
      <dsp:txXfrm>
        <a:off x="240805" y="2219090"/>
        <a:ext cx="2813249" cy="720000"/>
      </dsp:txXfrm>
    </dsp:sp>
    <dsp:sp modelId="{213CE1DE-A4F7-44D3-8B9D-39342DA616C7}">
      <dsp:nvSpPr>
        <dsp:cNvPr id="0" name=""/>
        <dsp:cNvSpPr/>
      </dsp:nvSpPr>
      <dsp:spPr>
        <a:xfrm>
          <a:off x="4320018" y="602623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2DB72-D8B1-4014-BCBD-D00D967883CE}">
      <dsp:nvSpPr>
        <dsp:cNvPr id="0" name=""/>
        <dsp:cNvSpPr/>
      </dsp:nvSpPr>
      <dsp:spPr>
        <a:xfrm>
          <a:off x="3546374" y="221909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Customers can create, edit, delete tasks.</a:t>
          </a:r>
        </a:p>
      </dsp:txBody>
      <dsp:txXfrm>
        <a:off x="3546374" y="2219090"/>
        <a:ext cx="2813249" cy="720000"/>
      </dsp:txXfrm>
    </dsp:sp>
    <dsp:sp modelId="{D531E8F3-4DA9-4260-AE2D-BE17823A73AD}">
      <dsp:nvSpPr>
        <dsp:cNvPr id="0" name=""/>
        <dsp:cNvSpPr/>
      </dsp:nvSpPr>
      <dsp:spPr>
        <a:xfrm>
          <a:off x="7625586" y="602623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0CD41-14AB-4A13-BFF4-10C7DFF34EF0}">
      <dsp:nvSpPr>
        <dsp:cNvPr id="0" name=""/>
        <dsp:cNvSpPr/>
      </dsp:nvSpPr>
      <dsp:spPr>
        <a:xfrm>
          <a:off x="6851943" y="221909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Customers can view their own task only.</a:t>
          </a:r>
        </a:p>
      </dsp:txBody>
      <dsp:txXfrm>
        <a:off x="6851943" y="2219090"/>
        <a:ext cx="2813249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67309-A44D-47CA-848E-EF9F2086B8F8}">
      <dsp:nvSpPr>
        <dsp:cNvPr id="0" name=""/>
        <dsp:cNvSpPr/>
      </dsp:nvSpPr>
      <dsp:spPr>
        <a:xfrm>
          <a:off x="0" y="582538"/>
          <a:ext cx="9905999" cy="10754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BF516-B844-450A-BFC9-7052C0859BCE}">
      <dsp:nvSpPr>
        <dsp:cNvPr id="0" name=""/>
        <dsp:cNvSpPr/>
      </dsp:nvSpPr>
      <dsp:spPr>
        <a:xfrm>
          <a:off x="325325" y="824515"/>
          <a:ext cx="591500" cy="591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69CCA-86CF-49DF-AC6E-C752EB98011F}">
      <dsp:nvSpPr>
        <dsp:cNvPr id="0" name=""/>
        <dsp:cNvSpPr/>
      </dsp:nvSpPr>
      <dsp:spPr>
        <a:xfrm>
          <a:off x="1242150" y="582538"/>
          <a:ext cx="8663848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Empty task cannot be created.</a:t>
          </a:r>
        </a:p>
      </dsp:txBody>
      <dsp:txXfrm>
        <a:off x="1242150" y="582538"/>
        <a:ext cx="8663848" cy="1075455"/>
      </dsp:txXfrm>
    </dsp:sp>
    <dsp:sp modelId="{EDE4F3E2-6AC2-4DB6-BE0D-7BB45FC0155F}">
      <dsp:nvSpPr>
        <dsp:cNvPr id="0" name=""/>
        <dsp:cNvSpPr/>
      </dsp:nvSpPr>
      <dsp:spPr>
        <a:xfrm>
          <a:off x="0" y="1926856"/>
          <a:ext cx="9905999" cy="10754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9AA58-B6FA-470A-AC45-8D14800F4799}">
      <dsp:nvSpPr>
        <dsp:cNvPr id="0" name=""/>
        <dsp:cNvSpPr/>
      </dsp:nvSpPr>
      <dsp:spPr>
        <a:xfrm>
          <a:off x="325325" y="2168834"/>
          <a:ext cx="591500" cy="591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CEA2E-840E-4F1F-81B6-56DFFC860202}">
      <dsp:nvSpPr>
        <dsp:cNvPr id="0" name=""/>
        <dsp:cNvSpPr/>
      </dsp:nvSpPr>
      <dsp:spPr>
        <a:xfrm>
          <a:off x="1242150" y="1926856"/>
          <a:ext cx="8663848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Except the owner, other Customer cannot view, edit or delete the task.</a:t>
          </a:r>
        </a:p>
      </dsp:txBody>
      <dsp:txXfrm>
        <a:off x="1242150" y="1926856"/>
        <a:ext cx="8663848" cy="1075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3D7D8-0EE8-5747-9083-FDBC01BB68DF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Objectives.</a:t>
          </a:r>
          <a:endParaRPr lang="en-US" sz="2700" kern="1200"/>
        </a:p>
      </dsp:txBody>
      <dsp:txXfrm>
        <a:off x="541734" y="348"/>
        <a:ext cx="2757040" cy="1654224"/>
      </dsp:txXfrm>
    </dsp:sp>
    <dsp:sp modelId="{8CB12B71-EBE2-1840-9AF4-027659D5681D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Efficiently manage tasks by the users.</a:t>
          </a:r>
        </a:p>
      </dsp:txBody>
      <dsp:txXfrm>
        <a:off x="3574479" y="348"/>
        <a:ext cx="2757040" cy="1654224"/>
      </dsp:txXfrm>
    </dsp:sp>
    <dsp:sp modelId="{954E30DD-D7AD-4E40-BF40-E77F5EBCBDC4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Ease of access by the user by logging to their account.</a:t>
          </a:r>
        </a:p>
      </dsp:txBody>
      <dsp:txXfrm>
        <a:off x="6607223" y="348"/>
        <a:ext cx="2757040" cy="1654224"/>
      </dsp:txXfrm>
    </dsp:sp>
    <dsp:sp modelId="{F19B15DA-B11E-8C44-90ED-3343FCB11D8C}">
      <dsp:nvSpPr>
        <dsp:cNvPr id="0" name=""/>
        <dsp:cNvSpPr/>
      </dsp:nvSpPr>
      <dsp:spPr>
        <a:xfrm>
          <a:off x="541734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Perform CRUD operations on tasks.</a:t>
          </a:r>
        </a:p>
      </dsp:txBody>
      <dsp:txXfrm>
        <a:off x="541734" y="1930277"/>
        <a:ext cx="2757040" cy="1654224"/>
      </dsp:txXfrm>
    </dsp:sp>
    <dsp:sp modelId="{A7BA650F-D96A-564A-9D95-D1781CDD46F3}">
      <dsp:nvSpPr>
        <dsp:cNvPr id="0" name=""/>
        <dsp:cNvSpPr/>
      </dsp:nvSpPr>
      <dsp:spPr>
        <a:xfrm>
          <a:off x="3574479" y="1930277"/>
          <a:ext cx="2757040" cy="165422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Tasks being saved in the database so that it can be accessed later.</a:t>
          </a:r>
        </a:p>
      </dsp:txBody>
      <dsp:txXfrm>
        <a:off x="3574479" y="1930277"/>
        <a:ext cx="2757040" cy="1654224"/>
      </dsp:txXfrm>
    </dsp:sp>
    <dsp:sp modelId="{E64DD114-38A4-F743-B94E-3A59F4A30A28}">
      <dsp:nvSpPr>
        <dsp:cNvPr id="0" name=""/>
        <dsp:cNvSpPr/>
      </dsp:nvSpPr>
      <dsp:spPr>
        <a:xfrm>
          <a:off x="6607223" y="1930277"/>
          <a:ext cx="2757040" cy="16542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Shows different status of a task such as To-do, In Progress or Done.</a:t>
          </a:r>
        </a:p>
      </dsp:txBody>
      <dsp:txXfrm>
        <a:off x="6607223" y="1930277"/>
        <a:ext cx="2757040" cy="1654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C74A4-C83B-3E4C-8BDE-2D6A79E1F541}">
      <dsp:nvSpPr>
        <dsp:cNvPr id="0" name=""/>
        <dsp:cNvSpPr/>
      </dsp:nvSpPr>
      <dsp:spPr>
        <a:xfrm>
          <a:off x="2902" y="295883"/>
          <a:ext cx="2302370" cy="13814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Target Audience</a:t>
          </a:r>
          <a:r>
            <a:rPr lang="en-US" sz="2500" kern="1200"/>
            <a:t>:</a:t>
          </a:r>
        </a:p>
      </dsp:txBody>
      <dsp:txXfrm>
        <a:off x="2902" y="295883"/>
        <a:ext cx="2302370" cy="1381422"/>
      </dsp:txXfrm>
    </dsp:sp>
    <dsp:sp modelId="{EBE6C87D-47BF-594A-9BCF-D3292102E71A}">
      <dsp:nvSpPr>
        <dsp:cNvPr id="0" name=""/>
        <dsp:cNvSpPr/>
      </dsp:nvSpPr>
      <dsp:spPr>
        <a:xfrm>
          <a:off x="2535510" y="295883"/>
          <a:ext cx="2302370" cy="13814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Educational institutions</a:t>
          </a:r>
        </a:p>
      </dsp:txBody>
      <dsp:txXfrm>
        <a:off x="2535510" y="295883"/>
        <a:ext cx="2302370" cy="1381422"/>
      </dsp:txXfrm>
    </dsp:sp>
    <dsp:sp modelId="{44BE4896-BBEB-4742-917A-09FB7BD493D9}">
      <dsp:nvSpPr>
        <dsp:cNvPr id="0" name=""/>
        <dsp:cNvSpPr/>
      </dsp:nvSpPr>
      <dsp:spPr>
        <a:xfrm>
          <a:off x="5068118" y="295883"/>
          <a:ext cx="2302370" cy="138142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Media and Entertainment</a:t>
          </a:r>
        </a:p>
      </dsp:txBody>
      <dsp:txXfrm>
        <a:off x="5068118" y="295883"/>
        <a:ext cx="2302370" cy="1381422"/>
      </dsp:txXfrm>
    </dsp:sp>
    <dsp:sp modelId="{3AE00E8C-C439-C940-B442-5A43FDB2A9D0}">
      <dsp:nvSpPr>
        <dsp:cNvPr id="0" name=""/>
        <dsp:cNvSpPr/>
      </dsp:nvSpPr>
      <dsp:spPr>
        <a:xfrm>
          <a:off x="7600725" y="295883"/>
          <a:ext cx="2302370" cy="13814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and Telecom</a:t>
          </a:r>
        </a:p>
      </dsp:txBody>
      <dsp:txXfrm>
        <a:off x="7600725" y="295883"/>
        <a:ext cx="2302370" cy="1381422"/>
      </dsp:txXfrm>
    </dsp:sp>
    <dsp:sp modelId="{80F3C4B6-923E-B54C-8BC9-EE7AC89B0AA0}">
      <dsp:nvSpPr>
        <dsp:cNvPr id="0" name=""/>
        <dsp:cNvSpPr/>
      </dsp:nvSpPr>
      <dsp:spPr>
        <a:xfrm>
          <a:off x="1269206" y="1907543"/>
          <a:ext cx="2302370" cy="13814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Real Estate and Construction</a:t>
          </a:r>
        </a:p>
      </dsp:txBody>
      <dsp:txXfrm>
        <a:off x="1269206" y="1907543"/>
        <a:ext cx="2302370" cy="1381422"/>
      </dsp:txXfrm>
    </dsp:sp>
    <dsp:sp modelId="{BBFEDD5C-9286-2D4A-A1CD-6E203DE59B9E}">
      <dsp:nvSpPr>
        <dsp:cNvPr id="0" name=""/>
        <dsp:cNvSpPr/>
      </dsp:nvSpPr>
      <dsp:spPr>
        <a:xfrm>
          <a:off x="3801814" y="1907543"/>
          <a:ext cx="2302370" cy="13814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Travel and Hospitality</a:t>
          </a:r>
        </a:p>
      </dsp:txBody>
      <dsp:txXfrm>
        <a:off x="3801814" y="1907543"/>
        <a:ext cx="2302370" cy="1381422"/>
      </dsp:txXfrm>
    </dsp:sp>
    <dsp:sp modelId="{FA3390A9-52E3-3C44-B7EF-8B7D939C3075}">
      <dsp:nvSpPr>
        <dsp:cNvPr id="0" name=""/>
        <dsp:cNvSpPr/>
      </dsp:nvSpPr>
      <dsp:spPr>
        <a:xfrm>
          <a:off x="6334422" y="1907543"/>
          <a:ext cx="2302370" cy="13814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Students, project managers, daily active users</a:t>
          </a:r>
        </a:p>
      </dsp:txBody>
      <dsp:txXfrm>
        <a:off x="6334422" y="1907543"/>
        <a:ext cx="2302370" cy="13814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5C5DD-BB7F-447E-A432-1E221BC895CC}">
      <dsp:nvSpPr>
        <dsp:cNvPr id="0" name=""/>
        <dsp:cNvSpPr/>
      </dsp:nvSpPr>
      <dsp:spPr>
        <a:xfrm>
          <a:off x="1790202" y="14924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E2D06-4F0A-4EBF-97A9-9EA779E444BE}">
      <dsp:nvSpPr>
        <dsp:cNvPr id="0" name=""/>
        <dsp:cNvSpPr/>
      </dsp:nvSpPr>
      <dsp:spPr>
        <a:xfrm>
          <a:off x="2250890" y="475612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089C1-28FF-4D41-A0A2-E1C5EE9175D1}">
      <dsp:nvSpPr>
        <dsp:cNvPr id="0" name=""/>
        <dsp:cNvSpPr/>
      </dsp:nvSpPr>
      <dsp:spPr>
        <a:xfrm>
          <a:off x="1099171" y="2849925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Create, Read, Update, Delete task.</a:t>
          </a:r>
        </a:p>
      </dsp:txBody>
      <dsp:txXfrm>
        <a:off x="1099171" y="2849925"/>
        <a:ext cx="3543750" cy="720000"/>
      </dsp:txXfrm>
    </dsp:sp>
    <dsp:sp modelId="{4EA2F711-3EB9-4DD9-B237-E8716EF8D6D9}">
      <dsp:nvSpPr>
        <dsp:cNvPr id="0" name=""/>
        <dsp:cNvSpPr/>
      </dsp:nvSpPr>
      <dsp:spPr>
        <a:xfrm>
          <a:off x="5954108" y="14924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B09F7-20E6-4A32-AFFF-5CD932424B01}">
      <dsp:nvSpPr>
        <dsp:cNvPr id="0" name=""/>
        <dsp:cNvSpPr/>
      </dsp:nvSpPr>
      <dsp:spPr>
        <a:xfrm>
          <a:off x="6414796" y="475612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2FB4E-75C3-448C-8DDE-4D4B848D75A7}">
      <dsp:nvSpPr>
        <dsp:cNvPr id="0" name=""/>
        <dsp:cNvSpPr/>
      </dsp:nvSpPr>
      <dsp:spPr>
        <a:xfrm>
          <a:off x="5263077" y="2849925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Shows the status of a task.</a:t>
          </a:r>
        </a:p>
      </dsp:txBody>
      <dsp:txXfrm>
        <a:off x="5263077" y="2849925"/>
        <a:ext cx="354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59955-6A8B-AE4F-9692-C7A19533B7DB}">
      <dsp:nvSpPr>
        <dsp:cNvPr id="0" name=""/>
        <dsp:cNvSpPr/>
      </dsp:nvSpPr>
      <dsp:spPr>
        <a:xfrm>
          <a:off x="0" y="184389"/>
          <a:ext cx="6692748" cy="5019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Home page.		</a:t>
          </a:r>
        </a:p>
      </dsp:txBody>
      <dsp:txXfrm>
        <a:off x="24502" y="208891"/>
        <a:ext cx="6643744" cy="452926"/>
      </dsp:txXfrm>
    </dsp:sp>
    <dsp:sp modelId="{3C9F5359-A30B-694C-BA20-7F656C401049}">
      <dsp:nvSpPr>
        <dsp:cNvPr id="0" name=""/>
        <dsp:cNvSpPr/>
      </dsp:nvSpPr>
      <dsp:spPr>
        <a:xfrm>
          <a:off x="0" y="686319"/>
          <a:ext cx="6692748" cy="489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The description page explaining about the TaskMan application and where the application can get started.</a:t>
          </a:r>
        </a:p>
      </dsp:txBody>
      <dsp:txXfrm>
        <a:off x="0" y="686319"/>
        <a:ext cx="6692748" cy="489555"/>
      </dsp:txXfrm>
    </dsp:sp>
    <dsp:sp modelId="{4380637B-3C64-8447-8689-44C8A168DC9D}">
      <dsp:nvSpPr>
        <dsp:cNvPr id="0" name=""/>
        <dsp:cNvSpPr/>
      </dsp:nvSpPr>
      <dsp:spPr>
        <a:xfrm>
          <a:off x="0" y="1175874"/>
          <a:ext cx="6692748" cy="501930"/>
        </a:xfrm>
        <a:prstGeom prst="roundRect">
          <a:avLst/>
        </a:prstGeom>
        <a:gradFill rotWithShape="0">
          <a:gsLst>
            <a:gs pos="0">
              <a:schemeClr val="accent2">
                <a:hueOff val="-489677"/>
                <a:satOff val="-10832"/>
                <a:lumOff val="-2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489677"/>
                <a:satOff val="-10832"/>
                <a:lumOff val="-2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Login Page</a:t>
          </a:r>
        </a:p>
      </dsp:txBody>
      <dsp:txXfrm>
        <a:off x="24502" y="1200376"/>
        <a:ext cx="6643744" cy="452926"/>
      </dsp:txXfrm>
    </dsp:sp>
    <dsp:sp modelId="{C303FA60-9492-3E42-A720-B0764004C425}">
      <dsp:nvSpPr>
        <dsp:cNvPr id="0" name=""/>
        <dsp:cNvSpPr/>
      </dsp:nvSpPr>
      <dsp:spPr>
        <a:xfrm>
          <a:off x="0" y="1677804"/>
          <a:ext cx="6692748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The page consist of input box for username and password to login.</a:t>
          </a:r>
        </a:p>
      </dsp:txBody>
      <dsp:txXfrm>
        <a:off x="0" y="1677804"/>
        <a:ext cx="6692748" cy="364320"/>
      </dsp:txXfrm>
    </dsp:sp>
    <dsp:sp modelId="{0F51807A-F978-9D48-B2C0-94A024285412}">
      <dsp:nvSpPr>
        <dsp:cNvPr id="0" name=""/>
        <dsp:cNvSpPr/>
      </dsp:nvSpPr>
      <dsp:spPr>
        <a:xfrm>
          <a:off x="0" y="2042124"/>
          <a:ext cx="6692748" cy="501930"/>
        </a:xfrm>
        <a:prstGeom prst="roundRect">
          <a:avLst/>
        </a:prstGeom>
        <a:gradFill rotWithShape="0">
          <a:gsLst>
            <a:gs pos="0">
              <a:schemeClr val="accent2">
                <a:hueOff val="-979354"/>
                <a:satOff val="-21663"/>
                <a:lumOff val="-431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79354"/>
                <a:satOff val="-21663"/>
                <a:lumOff val="-431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Dashboard</a:t>
          </a:r>
        </a:p>
      </dsp:txBody>
      <dsp:txXfrm>
        <a:off x="24502" y="2066626"/>
        <a:ext cx="6643744" cy="452926"/>
      </dsp:txXfrm>
    </dsp:sp>
    <dsp:sp modelId="{13B4E508-145D-1E44-A66A-799329A4902A}">
      <dsp:nvSpPr>
        <dsp:cNvPr id="0" name=""/>
        <dsp:cNvSpPr/>
      </dsp:nvSpPr>
      <dsp:spPr>
        <a:xfrm>
          <a:off x="0" y="2544054"/>
          <a:ext cx="6692748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Admin View - It contains the list of all the tasks available in the system.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User View - It contains the list of tasks created by that customer only.</a:t>
          </a:r>
        </a:p>
      </dsp:txBody>
      <dsp:txXfrm>
        <a:off x="0" y="2544054"/>
        <a:ext cx="6692748" cy="535095"/>
      </dsp:txXfrm>
    </dsp:sp>
    <dsp:sp modelId="{CC73CAB2-A457-9540-9B17-C779AED1A42A}">
      <dsp:nvSpPr>
        <dsp:cNvPr id="0" name=""/>
        <dsp:cNvSpPr/>
      </dsp:nvSpPr>
      <dsp:spPr>
        <a:xfrm>
          <a:off x="0" y="3079149"/>
          <a:ext cx="6692748" cy="501930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Task Page</a:t>
          </a:r>
        </a:p>
      </dsp:txBody>
      <dsp:txXfrm>
        <a:off x="24502" y="3103651"/>
        <a:ext cx="6643744" cy="452926"/>
      </dsp:txXfrm>
    </dsp:sp>
    <dsp:sp modelId="{01E4450D-2F06-094F-831B-EEE70DCB945F}">
      <dsp:nvSpPr>
        <dsp:cNvPr id="0" name=""/>
        <dsp:cNvSpPr/>
      </dsp:nvSpPr>
      <dsp:spPr>
        <a:xfrm>
          <a:off x="0" y="3581079"/>
          <a:ext cx="6692748" cy="489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It is the page where the users can create a new task and update an existing tasks.</a:t>
          </a:r>
        </a:p>
      </dsp:txBody>
      <dsp:txXfrm>
        <a:off x="0" y="3581079"/>
        <a:ext cx="6692748" cy="4895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69949-B72C-7D46-8657-6031421FECBD}">
      <dsp:nvSpPr>
        <dsp:cNvPr id="0" name=""/>
        <dsp:cNvSpPr/>
      </dsp:nvSpPr>
      <dsp:spPr>
        <a:xfrm>
          <a:off x="4787807" y="1366209"/>
          <a:ext cx="91440" cy="625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5434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82AFE-AAC5-0242-AD2D-653B52463615}">
      <dsp:nvSpPr>
        <dsp:cNvPr id="0" name=""/>
        <dsp:cNvSpPr/>
      </dsp:nvSpPr>
      <dsp:spPr>
        <a:xfrm>
          <a:off x="1129903" y="647"/>
          <a:ext cx="2150491" cy="1365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58F166-B67E-6B4E-B578-6D2994E02CD0}">
      <dsp:nvSpPr>
        <dsp:cNvPr id="0" name=""/>
        <dsp:cNvSpPr/>
      </dsp:nvSpPr>
      <dsp:spPr>
        <a:xfrm>
          <a:off x="1368846" y="227643"/>
          <a:ext cx="2150491" cy="1365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Home page is where the application gets started.</a:t>
          </a:r>
        </a:p>
      </dsp:txBody>
      <dsp:txXfrm>
        <a:off x="1408842" y="267639"/>
        <a:ext cx="2070499" cy="1285570"/>
      </dsp:txXfrm>
    </dsp:sp>
    <dsp:sp modelId="{764BEAE0-747F-EA47-8BFF-D6CBF4F229A8}">
      <dsp:nvSpPr>
        <dsp:cNvPr id="0" name=""/>
        <dsp:cNvSpPr/>
      </dsp:nvSpPr>
      <dsp:spPr>
        <a:xfrm>
          <a:off x="3758281" y="647"/>
          <a:ext cx="2150491" cy="1365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773BFF-9615-3349-8684-77DA2018033B}">
      <dsp:nvSpPr>
        <dsp:cNvPr id="0" name=""/>
        <dsp:cNvSpPr/>
      </dsp:nvSpPr>
      <dsp:spPr>
        <a:xfrm>
          <a:off x="3997225" y="227643"/>
          <a:ext cx="2150491" cy="1365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has a button.</a:t>
          </a:r>
        </a:p>
      </dsp:txBody>
      <dsp:txXfrm>
        <a:off x="4037221" y="267639"/>
        <a:ext cx="2070499" cy="1285570"/>
      </dsp:txXfrm>
    </dsp:sp>
    <dsp:sp modelId="{00E4B763-B15F-B145-82DD-B98A1752EA29}">
      <dsp:nvSpPr>
        <dsp:cNvPr id="0" name=""/>
        <dsp:cNvSpPr/>
      </dsp:nvSpPr>
      <dsp:spPr>
        <a:xfrm>
          <a:off x="3758281" y="1991644"/>
          <a:ext cx="2150491" cy="1365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5AFC0E-8D69-E641-8DD2-E76CD4F83984}">
      <dsp:nvSpPr>
        <dsp:cNvPr id="0" name=""/>
        <dsp:cNvSpPr/>
      </dsp:nvSpPr>
      <dsp:spPr>
        <a:xfrm>
          <a:off x="3997225" y="2218640"/>
          <a:ext cx="2150491" cy="1365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Let's Go</a:t>
          </a:r>
        </a:p>
      </dsp:txBody>
      <dsp:txXfrm>
        <a:off x="4037221" y="2258636"/>
        <a:ext cx="2070499" cy="1285570"/>
      </dsp:txXfrm>
    </dsp:sp>
    <dsp:sp modelId="{3A3B9B9B-D9E0-7A48-8525-BD1CE53065ED}">
      <dsp:nvSpPr>
        <dsp:cNvPr id="0" name=""/>
        <dsp:cNvSpPr/>
      </dsp:nvSpPr>
      <dsp:spPr>
        <a:xfrm>
          <a:off x="6386660" y="647"/>
          <a:ext cx="2150491" cy="1365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70E083-839F-E143-8666-F14C3EF3F30A}">
      <dsp:nvSpPr>
        <dsp:cNvPr id="0" name=""/>
        <dsp:cNvSpPr/>
      </dsp:nvSpPr>
      <dsp:spPr>
        <a:xfrm>
          <a:off x="6625604" y="227643"/>
          <a:ext cx="2150491" cy="1365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Clicking that button, takes you to the Login Page.</a:t>
          </a:r>
        </a:p>
      </dsp:txBody>
      <dsp:txXfrm>
        <a:off x="6665600" y="267639"/>
        <a:ext cx="2070499" cy="12855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DFC2F-92C0-3245-B1CE-51FF2FB915CA}">
      <dsp:nvSpPr>
        <dsp:cNvPr id="0" name=""/>
        <dsp:cNvSpPr/>
      </dsp:nvSpPr>
      <dsp:spPr>
        <a:xfrm>
          <a:off x="0" y="50244"/>
          <a:ext cx="6692748" cy="7979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the login page the user can enter their username and password to login.</a:t>
          </a:r>
        </a:p>
      </dsp:txBody>
      <dsp:txXfrm>
        <a:off x="38952" y="89196"/>
        <a:ext cx="6614844" cy="720036"/>
      </dsp:txXfrm>
    </dsp:sp>
    <dsp:sp modelId="{27D0751B-C367-E740-944B-D52524D255E4}">
      <dsp:nvSpPr>
        <dsp:cNvPr id="0" name=""/>
        <dsp:cNvSpPr/>
      </dsp:nvSpPr>
      <dsp:spPr>
        <a:xfrm>
          <a:off x="0" y="911544"/>
          <a:ext cx="6692748" cy="797940"/>
        </a:xfrm>
        <a:prstGeom prst="roundRect">
          <a:avLst/>
        </a:prstGeom>
        <a:gradFill rotWithShape="0">
          <a:gsLst>
            <a:gs pos="0">
              <a:schemeClr val="accent2">
                <a:hueOff val="-489677"/>
                <a:satOff val="-10832"/>
                <a:lumOff val="-2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489677"/>
                <a:satOff val="-10832"/>
                <a:lumOff val="-2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has two input buttons,</a:t>
          </a:r>
        </a:p>
      </dsp:txBody>
      <dsp:txXfrm>
        <a:off x="38952" y="950496"/>
        <a:ext cx="6614844" cy="720036"/>
      </dsp:txXfrm>
    </dsp:sp>
    <dsp:sp modelId="{A4968537-1607-004E-962C-E03AE15F05FF}">
      <dsp:nvSpPr>
        <dsp:cNvPr id="0" name=""/>
        <dsp:cNvSpPr/>
      </dsp:nvSpPr>
      <dsp:spPr>
        <a:xfrm>
          <a:off x="0" y="1709484"/>
          <a:ext cx="6692748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Username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Password</a:t>
          </a:r>
        </a:p>
      </dsp:txBody>
      <dsp:txXfrm>
        <a:off x="0" y="1709484"/>
        <a:ext cx="6692748" cy="535095"/>
      </dsp:txXfrm>
    </dsp:sp>
    <dsp:sp modelId="{83A77A8F-4B4C-5542-8346-52D0E77DE8E9}">
      <dsp:nvSpPr>
        <dsp:cNvPr id="0" name=""/>
        <dsp:cNvSpPr/>
      </dsp:nvSpPr>
      <dsp:spPr>
        <a:xfrm>
          <a:off x="0" y="2244579"/>
          <a:ext cx="6692748" cy="797940"/>
        </a:xfrm>
        <a:prstGeom prst="roundRect">
          <a:avLst/>
        </a:prstGeom>
        <a:gradFill rotWithShape="0">
          <a:gsLst>
            <a:gs pos="0">
              <a:schemeClr val="accent2">
                <a:hueOff val="-979354"/>
                <a:satOff val="-21663"/>
                <a:lumOff val="-431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79354"/>
                <a:satOff val="-21663"/>
                <a:lumOff val="-431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consist of a button to click after entering the correct username and password.</a:t>
          </a:r>
        </a:p>
      </dsp:txBody>
      <dsp:txXfrm>
        <a:off x="38952" y="2283531"/>
        <a:ext cx="6614844" cy="720036"/>
      </dsp:txXfrm>
    </dsp:sp>
    <dsp:sp modelId="{E7A96918-D1BB-134A-96E6-742A065D17ED}">
      <dsp:nvSpPr>
        <dsp:cNvPr id="0" name=""/>
        <dsp:cNvSpPr/>
      </dsp:nvSpPr>
      <dsp:spPr>
        <a:xfrm>
          <a:off x="0" y="3042519"/>
          <a:ext cx="6692748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Login</a:t>
          </a:r>
        </a:p>
      </dsp:txBody>
      <dsp:txXfrm>
        <a:off x="0" y="3042519"/>
        <a:ext cx="6692748" cy="364320"/>
      </dsp:txXfrm>
    </dsp:sp>
    <dsp:sp modelId="{37628191-2BC1-6F49-9B52-02965050DA07}">
      <dsp:nvSpPr>
        <dsp:cNvPr id="0" name=""/>
        <dsp:cNvSpPr/>
      </dsp:nvSpPr>
      <dsp:spPr>
        <a:xfrm>
          <a:off x="0" y="3406839"/>
          <a:ext cx="6692748" cy="797940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Clicking on the Login with correct username and password takes you to the next page.</a:t>
          </a:r>
        </a:p>
      </dsp:txBody>
      <dsp:txXfrm>
        <a:off x="38952" y="3445791"/>
        <a:ext cx="6614844" cy="7200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291CB-7B8B-9B43-9C56-C52080F4595F}">
      <dsp:nvSpPr>
        <dsp:cNvPr id="0" name=""/>
        <dsp:cNvSpPr/>
      </dsp:nvSpPr>
      <dsp:spPr>
        <a:xfrm>
          <a:off x="1112571" y="80"/>
          <a:ext cx="2127431" cy="12764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 the Task page, the user can create a new task by giving a Title for the task and the task description. </a:t>
          </a:r>
        </a:p>
      </dsp:txBody>
      <dsp:txXfrm>
        <a:off x="1112571" y="80"/>
        <a:ext cx="2127431" cy="1276458"/>
      </dsp:txXfrm>
    </dsp:sp>
    <dsp:sp modelId="{C3131EF8-D75F-F24E-9F5A-D0FD62DC3351}">
      <dsp:nvSpPr>
        <dsp:cNvPr id="0" name=""/>
        <dsp:cNvSpPr/>
      </dsp:nvSpPr>
      <dsp:spPr>
        <a:xfrm>
          <a:off x="3452745" y="80"/>
          <a:ext cx="2127431" cy="1276458"/>
        </a:xfrm>
        <a:prstGeom prst="rect">
          <a:avLst/>
        </a:prstGeom>
        <a:gradFill rotWithShape="0">
          <a:gsLst>
            <a:gs pos="0">
              <a:schemeClr val="accent2">
                <a:hueOff val="-293806"/>
                <a:satOff val="-6499"/>
                <a:lumOff val="-12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293806"/>
                <a:satOff val="-6499"/>
                <a:lumOff val="-12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has three input boxes,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Title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Description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Status</a:t>
          </a:r>
        </a:p>
      </dsp:txBody>
      <dsp:txXfrm>
        <a:off x="3452745" y="80"/>
        <a:ext cx="2127431" cy="1276458"/>
      </dsp:txXfrm>
    </dsp:sp>
    <dsp:sp modelId="{7844D123-41A1-FD4A-B6B7-5CA90537FAE2}">
      <dsp:nvSpPr>
        <dsp:cNvPr id="0" name=""/>
        <dsp:cNvSpPr/>
      </dsp:nvSpPr>
      <dsp:spPr>
        <a:xfrm>
          <a:off x="1112571" y="1489282"/>
          <a:ext cx="2127431" cy="1276458"/>
        </a:xfrm>
        <a:prstGeom prst="rect">
          <a:avLst/>
        </a:prstGeom>
        <a:gradFill rotWithShape="0">
          <a:gsLst>
            <a:gs pos="0">
              <a:schemeClr val="accent2">
                <a:hueOff val="-587612"/>
                <a:satOff val="-12998"/>
                <a:lumOff val="-25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587612"/>
                <a:satOff val="-12998"/>
                <a:lumOff val="-25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new task created can be saved or cancelled.</a:t>
          </a:r>
        </a:p>
      </dsp:txBody>
      <dsp:txXfrm>
        <a:off x="1112571" y="1489282"/>
        <a:ext cx="2127431" cy="1276458"/>
      </dsp:txXfrm>
    </dsp:sp>
    <dsp:sp modelId="{B2D59EF3-E258-C842-8570-38071341A9FB}">
      <dsp:nvSpPr>
        <dsp:cNvPr id="0" name=""/>
        <dsp:cNvSpPr/>
      </dsp:nvSpPr>
      <dsp:spPr>
        <a:xfrm>
          <a:off x="3452745" y="1489282"/>
          <a:ext cx="2127431" cy="1276458"/>
        </a:xfrm>
        <a:prstGeom prst="rect">
          <a:avLst/>
        </a:prstGeom>
        <a:gradFill rotWithShape="0">
          <a:gsLst>
            <a:gs pos="0">
              <a:schemeClr val="accent2">
                <a:hueOff val="-881419"/>
                <a:satOff val="-19497"/>
                <a:lumOff val="-388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881419"/>
                <a:satOff val="-19497"/>
                <a:lumOff val="-388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includes two buttons,</a:t>
          </a:r>
        </a:p>
      </dsp:txBody>
      <dsp:txXfrm>
        <a:off x="3452745" y="1489282"/>
        <a:ext cx="2127431" cy="1276458"/>
      </dsp:txXfrm>
    </dsp:sp>
    <dsp:sp modelId="{4281BC47-F2CF-BA42-A50A-6865B79B7831}">
      <dsp:nvSpPr>
        <dsp:cNvPr id="0" name=""/>
        <dsp:cNvSpPr/>
      </dsp:nvSpPr>
      <dsp:spPr>
        <a:xfrm>
          <a:off x="1112571" y="2978484"/>
          <a:ext cx="2127431" cy="1276458"/>
        </a:xfrm>
        <a:prstGeom prst="rect">
          <a:avLst/>
        </a:prstGeom>
        <a:gradFill rotWithShape="0">
          <a:gsLst>
            <a:gs pos="0">
              <a:schemeClr val="accent2">
                <a:hueOff val="-1175225"/>
                <a:satOff val="-25996"/>
                <a:lumOff val="-517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175225"/>
                <a:satOff val="-25996"/>
                <a:lumOff val="-517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Save – To save the task entered</a:t>
          </a:r>
        </a:p>
      </dsp:txBody>
      <dsp:txXfrm>
        <a:off x="1112571" y="2978484"/>
        <a:ext cx="2127431" cy="1276458"/>
      </dsp:txXfrm>
    </dsp:sp>
    <dsp:sp modelId="{F81E2C0D-CBE1-9547-9F8A-4A731C297BFF}">
      <dsp:nvSpPr>
        <dsp:cNvPr id="0" name=""/>
        <dsp:cNvSpPr/>
      </dsp:nvSpPr>
      <dsp:spPr>
        <a:xfrm>
          <a:off x="3452745" y="2978484"/>
          <a:ext cx="2127431" cy="1276458"/>
        </a:xfrm>
        <a:prstGeom prst="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Cancel – To cancel the task entered</a:t>
          </a:r>
        </a:p>
      </dsp:txBody>
      <dsp:txXfrm>
        <a:off x="3452745" y="2978484"/>
        <a:ext cx="2127431" cy="12764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A3F02-5635-434D-B952-9826BF4CFEEC}">
      <dsp:nvSpPr>
        <dsp:cNvPr id="0" name=""/>
        <dsp:cNvSpPr/>
      </dsp:nvSpPr>
      <dsp:spPr>
        <a:xfrm>
          <a:off x="1208478" y="182118"/>
          <a:ext cx="635185" cy="6351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545C1-2258-4871-B184-317333D21E41}">
      <dsp:nvSpPr>
        <dsp:cNvPr id="0" name=""/>
        <dsp:cNvSpPr/>
      </dsp:nvSpPr>
      <dsp:spPr>
        <a:xfrm>
          <a:off x="820309" y="1029807"/>
          <a:ext cx="1411523" cy="56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Customer can view list of tasks created by them.</a:t>
          </a:r>
        </a:p>
      </dsp:txBody>
      <dsp:txXfrm>
        <a:off x="820309" y="1029807"/>
        <a:ext cx="1411523" cy="564609"/>
      </dsp:txXfrm>
    </dsp:sp>
    <dsp:sp modelId="{E9C6EE7E-2936-4509-8138-00026256FCAC}">
      <dsp:nvSpPr>
        <dsp:cNvPr id="0" name=""/>
        <dsp:cNvSpPr/>
      </dsp:nvSpPr>
      <dsp:spPr>
        <a:xfrm>
          <a:off x="2867018" y="182118"/>
          <a:ext cx="635185" cy="6351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F3197-BD3E-4DFC-9CE6-C1E63020F22D}">
      <dsp:nvSpPr>
        <dsp:cNvPr id="0" name=""/>
        <dsp:cNvSpPr/>
      </dsp:nvSpPr>
      <dsp:spPr>
        <a:xfrm>
          <a:off x="2478849" y="1029807"/>
          <a:ext cx="1411523" cy="56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Customer can create, update, and delete their own tasks users within the system.</a:t>
          </a:r>
        </a:p>
      </dsp:txBody>
      <dsp:txXfrm>
        <a:off x="2478849" y="1029807"/>
        <a:ext cx="1411523" cy="564609"/>
      </dsp:txXfrm>
    </dsp:sp>
    <dsp:sp modelId="{7D49EB51-75BD-4B5B-8675-E7369146851F}">
      <dsp:nvSpPr>
        <dsp:cNvPr id="0" name=""/>
        <dsp:cNvSpPr/>
      </dsp:nvSpPr>
      <dsp:spPr>
        <a:xfrm>
          <a:off x="2037748" y="1947297"/>
          <a:ext cx="635185" cy="6351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C5CCF-0F8C-4378-8A08-F9942617C3E3}">
      <dsp:nvSpPr>
        <dsp:cNvPr id="0" name=""/>
        <dsp:cNvSpPr/>
      </dsp:nvSpPr>
      <dsp:spPr>
        <a:xfrm>
          <a:off x="1649579" y="2794985"/>
          <a:ext cx="1411523" cy="56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Customer cannot view, update or delete others user’s task.</a:t>
          </a:r>
        </a:p>
      </dsp:txBody>
      <dsp:txXfrm>
        <a:off x="1649579" y="2794985"/>
        <a:ext cx="1411523" cy="564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68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57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64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60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26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87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62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04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7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61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48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45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7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48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8726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3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86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30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8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4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5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1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9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7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7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5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1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80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8.gif"/><Relationship Id="rId7" Type="http://schemas.openxmlformats.org/officeDocument/2006/relationships/diagramColors" Target="../diagrams/colors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B48D-30AD-4DF9-A6A9-EEF69AB65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0" y="1845287"/>
            <a:ext cx="9244473" cy="3167426"/>
          </a:xfrm>
        </p:spPr>
        <p:txBody>
          <a:bodyPr anchor="b">
            <a:noAutofit/>
          </a:bodyPr>
          <a:lstStyle/>
          <a:p>
            <a:pPr algn="ctr"/>
            <a:r>
              <a:rPr lang="en-US" sz="9600" b="1" dirty="0">
                <a:solidFill>
                  <a:schemeClr val="tx1"/>
                </a:solidFill>
              </a:rPr>
              <a:t>Employee Task Manager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87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4FEE0-3BA5-477E-990D-F05EE2ED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C2D6D7-AD36-28D9-372F-EDCCE5B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75246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512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9A84B-A129-4FAC-ACCB-C24D1079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A4E48-9133-4880-BA8E-AC471FEE8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Dashboard has two main views,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User View - It contains the list of tasks created by the customers.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Admin View - It contains the list of all the tasks available in the system.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includes options such to Create, Edit and Delete tasks.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includes individual task details like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Title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Owner (Only for admin view)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Status</a:t>
            </a:r>
          </a:p>
          <a:p>
            <a:pPr marL="0" indent="0">
              <a:lnSpc>
                <a:spcPct val="110000"/>
              </a:lnSpc>
              <a:buNone/>
            </a:pPr>
            <a:endParaRPr lang="en-IN" sz="1700"/>
          </a:p>
        </p:txBody>
      </p:sp>
      <p:pic>
        <p:nvPicPr>
          <p:cNvPr id="5" name="Picture 4" descr="Volume sliders">
            <a:extLst>
              <a:ext uri="{FF2B5EF4-FFF2-40B4-BE49-F238E27FC236}">
                <a16:creationId xmlns:a16="http://schemas.microsoft.com/office/drawing/2014/main" id="{2820F2EF-4054-18CC-8051-630794033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9" r="20013" b="-1"/>
          <a:stretch/>
        </p:blipFill>
        <p:spPr>
          <a:xfrm>
            <a:off x="6334707" y="618518"/>
            <a:ext cx="4978865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05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8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3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1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69738-0729-4004-9F43-20D802E2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EBA11FFC-279B-987A-BA82-C796944DD5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410867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8623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8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3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1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F7727B-1AA1-4501-AC1C-8EC986F7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Page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F809CD48-3AB8-CEC8-4BF3-A646D5DF4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9052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1567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3808A5-6EEE-4662-B29A-E47F5AFEB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077E-8197-4EE7-B324-C9085C757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consist of two roles that are part of the system.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8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CB5414-6527-4032-97B4-DA2DFBF5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1509C-7DB0-4173-AE42-02D33F3D4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2346327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 Admin can view, edit and delete all the user’s tasks.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grpSp>
        <p:nvGrpSpPr>
          <p:cNvPr id="60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9FD3FD3-2CD1-F75A-4277-1BE02A3CE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645" y="2787369"/>
            <a:ext cx="3981700" cy="29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8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2ACD-0FB3-4C2F-82BD-FFD93E02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90F32908-2CE2-AB06-EE42-C80BE12B1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265849"/>
            <a:ext cx="4689234" cy="35169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EC6B26-5D5E-0820-A9AD-273A54209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959015"/>
              </p:ext>
            </p:extLst>
          </p:nvPr>
        </p:nvGraphicFramePr>
        <p:xfrm>
          <a:off x="6336727" y="2249487"/>
          <a:ext cx="4710683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5379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1DA1-AA7F-434A-9802-DE0D1149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Rules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2AFAD2-9F7C-DDCE-91B8-B698450E3E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227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7AEAF2-48CB-4811-8DAE-ED9AB292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Messages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4EC98-C8EE-4306-B0C4-C9185FCA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Login error: Username or Password Incorrect, please try again.</a:t>
            </a:r>
          </a:p>
          <a:p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Creating a task without a title: Task title is required.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EFD78E2-7A28-8AB9-B525-9C0B13DC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39" y="3910806"/>
            <a:ext cx="3632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23656-3A45-4A7D-A13D-682A4CED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Development Testing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54917B-8DBA-B784-6766-7DDDFE3FD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543339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447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EB99-A24F-4EB1-A4C7-63B54BBD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The problem? (every solution needs a problem to be relevant)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69704-74B9-9924-3F0E-3CC2D5A70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49" y="2249487"/>
            <a:ext cx="283972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D885-6E64-9611-F6AB-E31B7F3B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Why do we need a Task manager in the first place?</a:t>
            </a:r>
          </a:p>
          <a:p>
            <a:r>
              <a:rPr lang="en-US" dirty="0"/>
              <a:t>Confusion arises when employees don’t know what task they need to work on</a:t>
            </a:r>
          </a:p>
          <a:p>
            <a:r>
              <a:rPr lang="en-US" dirty="0"/>
              <a:t>Employee might overlap each other on certain task with repetition happening</a:t>
            </a:r>
          </a:p>
          <a:p>
            <a:r>
              <a:rPr lang="en-US" dirty="0"/>
              <a:t>Employee might end up wasting more time than what is needed on work they aren’t assigned on</a:t>
            </a:r>
          </a:p>
          <a:p>
            <a:r>
              <a:rPr lang="en-US" dirty="0"/>
              <a:t>Employer valuable resources might get wasted on confused employees working out of sync</a:t>
            </a:r>
          </a:p>
          <a:p>
            <a:r>
              <a:rPr lang="en-US" dirty="0"/>
              <a:t>As an employer or admin, it is difficult to track what is assigned to whom and what has been completed and what needs to be worked 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6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359F17B-30F8-DF5C-5A18-2E8A5523A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984" y="1658143"/>
            <a:ext cx="7944032" cy="35417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3711-933E-4B4C-9D6E-D46BBA25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0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04923-5717-0D9B-E654-370FFB7FE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The solution &amp;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380D-41BE-0E44-EE83-3F61F56C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Better time management</a:t>
            </a:r>
          </a:p>
          <a:p>
            <a:r>
              <a:rPr lang="en-US" sz="2000" dirty="0"/>
              <a:t>Better tracking of task</a:t>
            </a:r>
          </a:p>
          <a:p>
            <a:r>
              <a:rPr lang="en-US" sz="2000" dirty="0"/>
              <a:t>Understanding what is active and needed to be done</a:t>
            </a:r>
          </a:p>
          <a:p>
            <a:r>
              <a:rPr lang="en-US" sz="2000" dirty="0"/>
              <a:t>Almost no chances of congestion and overlapping</a:t>
            </a:r>
          </a:p>
          <a:p>
            <a:r>
              <a:rPr lang="en-US" sz="2000" dirty="0"/>
              <a:t>Saving time and valuable resources</a:t>
            </a:r>
          </a:p>
          <a:p>
            <a:r>
              <a:rPr lang="en-US" sz="2000" dirty="0"/>
              <a:t>More synchronization</a:t>
            </a:r>
          </a:p>
          <a:p>
            <a:r>
              <a:rPr lang="en-US" sz="2000" dirty="0"/>
              <a:t>Less confusion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809B6B-7F06-5EAB-177F-031D7C0E6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0421"/>
            <a:ext cx="5456279" cy="40922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69922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CF95E-48D3-41F4-8AFB-FBF1C843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312D7-A2A5-BF92-BA3A-AB550766FB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895708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08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CF95E-48D3-41F4-8AFB-FBF1C843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2E0168-FF46-F586-3D78-67365C6D5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087562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791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044DB8-4224-4CA1-8D20-C3DEA49E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3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  <a:endParaRPr lang="en-IN" sz="3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1CB7-D7F7-4EA0-8288-D0E21366E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</a:p>
          <a:p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Allows a user to view the task created at any time. </a:t>
            </a:r>
          </a:p>
          <a:p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Stores all the created tasks in a database.</a:t>
            </a:r>
          </a:p>
          <a:p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Avoids loss of information.</a:t>
            </a:r>
            <a:endParaRPr lang="en-US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083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B91E-59A0-41F8-AF9A-5A42178A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F033D7-1881-2962-F09D-F8FAFF1DC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725479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855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CF95E-48D3-41F4-8AFB-FBF1C843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 Highlights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09C3AF-7974-1BFC-6311-5E50D42581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441695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434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BCF95E-48D3-41F4-8AFB-FBF1C843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283D1A-BB72-C206-0CA1-21A68A226B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234300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682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1F3F0"/>
      </a:lt2>
      <a:accent1>
        <a:srgbClr val="A43BD5"/>
      </a:accent1>
      <a:accent2>
        <a:srgbClr val="5D37C7"/>
      </a:accent2>
      <a:accent3>
        <a:srgbClr val="3B52D5"/>
      </a:accent3>
      <a:accent4>
        <a:srgbClr val="2980C3"/>
      </a:accent4>
      <a:accent5>
        <a:srgbClr val="35BDBF"/>
      </a:accent5>
      <a:accent6>
        <a:srgbClr val="29C386"/>
      </a:accent6>
      <a:hlink>
        <a:srgbClr val="3996A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1066</TotalTime>
  <Words>816</Words>
  <Application>Microsoft Macintosh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Century Gothic</vt:lpstr>
      <vt:lpstr>Open Sans</vt:lpstr>
      <vt:lpstr>Times New Roman</vt:lpstr>
      <vt:lpstr>Tw Cen MT</vt:lpstr>
      <vt:lpstr>Wingdings</vt:lpstr>
      <vt:lpstr>BrushVTI</vt:lpstr>
      <vt:lpstr>Circuit</vt:lpstr>
      <vt:lpstr>Employee Task Manager</vt:lpstr>
      <vt:lpstr>The problem? (every solution needs a problem to be relevant)</vt:lpstr>
      <vt:lpstr>The solution &amp; benefits</vt:lpstr>
      <vt:lpstr>Overview</vt:lpstr>
      <vt:lpstr>Project Description</vt:lpstr>
      <vt:lpstr>Project Description</vt:lpstr>
      <vt:lpstr>Project Description</vt:lpstr>
      <vt:lpstr>Project Highlights</vt:lpstr>
      <vt:lpstr>User Interfaces</vt:lpstr>
      <vt:lpstr>HomePage</vt:lpstr>
      <vt:lpstr>Dashboard</vt:lpstr>
      <vt:lpstr>Login Page</vt:lpstr>
      <vt:lpstr>Task Page</vt:lpstr>
      <vt:lpstr>Roles</vt:lpstr>
      <vt:lpstr>Admin</vt:lpstr>
      <vt:lpstr>Customers</vt:lpstr>
      <vt:lpstr>Business Rules</vt:lpstr>
      <vt:lpstr>Error Messages</vt:lpstr>
      <vt:lpstr>Post Development 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Ballaji Thangamani</dc:creator>
  <cp:lastModifiedBy>Sajid Ahmed</cp:lastModifiedBy>
  <cp:revision>158</cp:revision>
  <dcterms:created xsi:type="dcterms:W3CDTF">2021-04-20T14:50:06Z</dcterms:created>
  <dcterms:modified xsi:type="dcterms:W3CDTF">2022-07-18T20:19:30Z</dcterms:modified>
</cp:coreProperties>
</file>